
<file path=[Content_Types].xml><?xml version="1.0" encoding="utf-8"?>
<Types xmlns="http://schemas.openxmlformats.org/package/2006/content-types">
  <Default Extension="jpeg" ContentType="image/jpeg"/>
  <Default Extension="m4a" ContentType="audio/mp4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ma" ContentType="audio/x-ms-wma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4"/>
  </p:sldMasterIdLst>
  <p:sldIdLst>
    <p:sldId id="256" r:id="rId5"/>
    <p:sldId id="282" r:id="rId6"/>
    <p:sldId id="281" r:id="rId7"/>
    <p:sldId id="280" r:id="rId8"/>
    <p:sldId id="287" r:id="rId9"/>
    <p:sldId id="257" r:id="rId10"/>
    <p:sldId id="263" r:id="rId11"/>
    <p:sldId id="265" r:id="rId12"/>
    <p:sldId id="268" r:id="rId13"/>
    <p:sldId id="269" r:id="rId14"/>
    <p:sldId id="270" r:id="rId15"/>
    <p:sldId id="283" r:id="rId16"/>
    <p:sldId id="284" r:id="rId17"/>
    <p:sldId id="285" r:id="rId18"/>
    <p:sldId id="286" r:id="rId19"/>
    <p:sldId id="271" r:id="rId20"/>
    <p:sldId id="259" r:id="rId21"/>
    <p:sldId id="278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917FF33-F09B-475B-87D7-0B89F5CA0DFE}" v="2" dt="2020-05-21T00:51:36.611"/>
    <p1510:client id="{0DD70191-6EB4-4A8D-8500-9C9BF6297784}" v="12" dt="2020-05-21T01:10:03.809"/>
    <p1510:client id="{0EAA621D-9C43-48D7-B7EB-0CDA2AA0EB3D}" v="287" dt="2020-05-21T03:15:15.878"/>
    <p1510:client id="{18B99BAF-D730-41BC-8D2D-3E58B063CE73}" v="110" dt="2020-05-21T01:06:07.119"/>
    <p1510:client id="{230353EB-4545-4F9A-AFFD-6829540D3C1C}" v="150" dt="2020-05-21T01:08:33.680"/>
    <p1510:client id="{344B544A-4B2C-4C9F-AB05-48D3DBD7337B}" v="2" dt="2020-05-21T04:30:00.059"/>
    <p1510:client id="{40E40CBF-2029-48BF-87A8-5348C814F0F7}" v="190" dt="2020-05-21T13:08:12.033"/>
    <p1510:client id="{4323E3D9-9B49-47B5-B348-CCC83043ACE0}" v="10" dt="2020-05-20T02:05:19.497"/>
    <p1510:client id="{52E619A9-C575-4A12-BD7E-70D5BAD475F8}" v="251" dt="2020-05-21T20:01:42.711"/>
    <p1510:client id="{5B29C25F-DFEC-4228-9C92-923A870C996E}" v="48" dt="2020-05-21T05:17:01.554"/>
    <p1510:client id="{7303850D-AB54-4E46-B660-C2869A3A1819}" v="132" dt="2020-05-22T01:15:52.810"/>
    <p1510:client id="{7796CEFB-2F88-4884-964F-A9EDFA6F48E3}" v="123" dt="2020-05-20T04:45:53.593"/>
    <p1510:client id="{8F01306A-A89A-40D2-B98F-AF5855E12291}" v="14" dt="2020-05-21T00:56:17.444"/>
    <p1510:client id="{927142E2-0D29-45AA-B2E8-67D024CED962}" v="18" dt="2020-05-20T02:04:01.089"/>
    <p1510:client id="{98B0B13B-D815-48FD-96CC-BE4BFD8E1F65}" v="5" dt="2020-05-21T04:38:52.575"/>
    <p1510:client id="{B03C1489-1070-4914-B54E-3E5C9317F5A9}" v="409" dt="2020-05-22T00:33:19.589"/>
    <p1510:client id="{C3E5D8C8-1184-409E-ABBB-5ECC709DE658}" v="13" dt="2020-05-20T01:53:27.573"/>
    <p1510:client id="{D45F6827-32E6-41E7-A78F-375021AA083D}" v="356" dt="2020-05-20T02:02:45.113"/>
    <p1510:client id="{D497BF5E-6918-4149-AD49-5DC1A9BE97BD}" v="144" dt="2020-05-21T04:55:13.899"/>
    <p1510:client id="{E85CC927-043C-4929-A072-F5D1E63B4147}" v="93" dt="2020-05-21T00:52:04.957"/>
    <p1510:client id="{F01647C4-9BA0-43CA-B2CD-B96A9577BBC8}" v="219" dt="2020-05-21T01:28:41.65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4" d="100"/>
          <a:sy n="64" d="100"/>
        </p:scale>
        <p:origin x="876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microsoft.com/office/2015/10/relationships/revisionInfo" Target="revisionInfo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4_5">
  <dgm:title val=""/>
  <dgm:desc val=""/>
  <dgm:catLst>
    <dgm:cat type="accent4" pri="11500"/>
  </dgm:catLst>
  <dgm:styleLbl name="node0">
    <dgm:fillClrLst meth="cycle">
      <a:schemeClr val="accent4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alpha val="9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alpha val="90000"/>
      </a:schemeClr>
      <a:schemeClr val="accent4">
        <a:alpha val="5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/>
    <dgm:txEffectClrLst/>
  </dgm:styleLbl>
  <dgm:styleLbl name="lnNode1">
    <dgm:fillClrLst>
      <a:schemeClr val="accent4">
        <a:shade val="90000"/>
      </a:schemeClr>
      <a:schemeClr val="accent4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  <a:alpha val="90000"/>
      </a:schemeClr>
      <a:schemeClr val="accent4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bg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sibTrans1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alpha val="90000"/>
        <a:tint val="40000"/>
      </a:schemeClr>
      <a:schemeClr val="accent4">
        <a:alpha val="5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1AA62BB-077B-473C-BC00-46D0A82708C9}" type="doc">
      <dgm:prSet loTypeId="urn:microsoft.com/office/officeart/2005/8/layout/hList6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MX"/>
        </a:p>
      </dgm:t>
    </dgm:pt>
    <dgm:pt modelId="{E1509DFC-95C4-4B8F-926C-CE5B81593CFE}">
      <dgm:prSet phldrT="[Texto]" phldr="0" custT="1"/>
      <dgm:spPr>
        <a:solidFill>
          <a:schemeClr val="tx2">
            <a:lumMod val="60000"/>
            <a:lumOff val="40000"/>
          </a:schemeClr>
        </a:solidFill>
        <a:ln>
          <a:solidFill>
            <a:schemeClr val="tx2">
              <a:lumMod val="40000"/>
              <a:lumOff val="60000"/>
            </a:schemeClr>
          </a:solidFill>
        </a:ln>
      </dgm:spPr>
      <dgm:t>
        <a:bodyPr/>
        <a:lstStyle/>
        <a:p>
          <a:pPr rtl="0"/>
          <a:r>
            <a:rPr lang="es-MX" sz="1300" b="0" i="0" u="none" strike="noStrike" cap="none" baseline="0" noProof="0" dirty="0">
              <a:solidFill>
                <a:schemeClr val="tx1"/>
              </a:solidFill>
            </a:rPr>
            <a:t>  </a:t>
          </a:r>
          <a:r>
            <a:rPr lang="es-MX" sz="1200" b="0" i="0" u="none" strike="noStrike" cap="none" baseline="0" noProof="0" dirty="0">
              <a:solidFill>
                <a:schemeClr val="tx1"/>
              </a:solidFill>
            </a:rPr>
            <a:t>Autenticación</a:t>
          </a:r>
          <a:endParaRPr lang="es-MX" sz="1200" b="0" i="0" u="none" strike="noStrike" cap="none" baseline="0" noProof="0" dirty="0">
            <a:solidFill>
              <a:schemeClr val="tx1"/>
            </a:solidFill>
            <a:latin typeface="Calibri Light"/>
            <a:cs typeface="Calibri Light"/>
          </a:endParaRPr>
        </a:p>
      </dgm:t>
    </dgm:pt>
    <dgm:pt modelId="{CA9C0CB5-4A16-4C33-88B8-119CDD9D2126}" type="parTrans" cxnId="{42CD7653-59D2-477F-86CE-DDB7637037B0}">
      <dgm:prSet/>
      <dgm:spPr/>
      <dgm:t>
        <a:bodyPr/>
        <a:lstStyle/>
        <a:p>
          <a:endParaRPr lang="es-MX"/>
        </a:p>
      </dgm:t>
    </dgm:pt>
    <dgm:pt modelId="{64B5DC6B-F9DB-4782-A1C2-68E219553E88}" type="sibTrans" cxnId="{42CD7653-59D2-477F-86CE-DDB7637037B0}">
      <dgm:prSet/>
      <dgm:spPr/>
      <dgm:t>
        <a:bodyPr/>
        <a:lstStyle/>
        <a:p>
          <a:endParaRPr lang="es-MX"/>
        </a:p>
      </dgm:t>
    </dgm:pt>
    <dgm:pt modelId="{4A78562E-7178-437B-9CDA-8BA529B8DD46}">
      <dgm:prSet phldr="0" custT="1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pPr rtl="0"/>
          <a:r>
            <a:rPr lang="es-MX" sz="1200" b="0" i="0" u="none" strike="noStrike" cap="none" baseline="0" noProof="0" dirty="0">
              <a:solidFill>
                <a:schemeClr val="tx1"/>
              </a:solidFill>
            </a:rPr>
            <a:t>  </a:t>
          </a:r>
          <a:r>
            <a:rPr lang="es-MX" sz="1200" dirty="0">
              <a:solidFill>
                <a:schemeClr val="tx1"/>
              </a:solidFill>
            </a:rPr>
            <a:t>Almacenamiento en caché</a:t>
          </a:r>
          <a:r>
            <a:rPr lang="es-MX" sz="1200" dirty="0">
              <a:solidFill>
                <a:schemeClr val="tx1"/>
              </a:solidFill>
              <a:latin typeface="Calibri Light" panose="020F0302020204030204"/>
            </a:rPr>
            <a:t>  </a:t>
          </a:r>
        </a:p>
      </dgm:t>
    </dgm:pt>
    <dgm:pt modelId="{2EC804D7-AEF5-4642-ACE2-8DAA4756730D}" type="parTrans" cxnId="{F0B69765-93B5-455C-B83B-D79BCE3BB675}">
      <dgm:prSet/>
      <dgm:spPr/>
      <dgm:t>
        <a:bodyPr/>
        <a:lstStyle/>
        <a:p>
          <a:endParaRPr lang="es-EC"/>
        </a:p>
      </dgm:t>
    </dgm:pt>
    <dgm:pt modelId="{8C67B416-86FE-4C9A-9ABD-B13A87AEEE7A}" type="sibTrans" cxnId="{F0B69765-93B5-455C-B83B-D79BCE3BB675}">
      <dgm:prSet/>
      <dgm:spPr/>
      <dgm:t>
        <a:bodyPr/>
        <a:lstStyle/>
        <a:p>
          <a:endParaRPr lang="es-EC"/>
        </a:p>
      </dgm:t>
    </dgm:pt>
    <dgm:pt modelId="{A0282714-CA64-4DA8-A117-D765ACD114BF}">
      <dgm:prSet phldr="0" custT="1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pPr rtl="0"/>
          <a:r>
            <a:rPr lang="es-MX" sz="1100" dirty="0">
              <a:solidFill>
                <a:schemeClr val="tx1"/>
              </a:solidFill>
              <a:latin typeface="Calibri Light" panose="020F0302020204030204"/>
            </a:rPr>
            <a:t>  </a:t>
          </a:r>
          <a:r>
            <a:rPr lang="es-MX" sz="1200" dirty="0">
              <a:solidFill>
                <a:schemeClr val="tx1"/>
              </a:solidFill>
            </a:rPr>
            <a:t>Registro</a:t>
          </a:r>
        </a:p>
      </dgm:t>
    </dgm:pt>
    <dgm:pt modelId="{F6039B82-4A46-4402-A538-42DD74130C34}" type="parTrans" cxnId="{9E48B0BC-3E9D-495F-B7FE-A63E0D076FD3}">
      <dgm:prSet/>
      <dgm:spPr/>
      <dgm:t>
        <a:bodyPr/>
        <a:lstStyle/>
        <a:p>
          <a:endParaRPr lang="es-EC"/>
        </a:p>
      </dgm:t>
    </dgm:pt>
    <dgm:pt modelId="{068045C1-D01E-4B6A-B9D1-A32632241BF3}" type="sibTrans" cxnId="{9E48B0BC-3E9D-495F-B7FE-A63E0D076FD3}">
      <dgm:prSet/>
      <dgm:spPr/>
      <dgm:t>
        <a:bodyPr/>
        <a:lstStyle/>
        <a:p>
          <a:endParaRPr lang="es-EC"/>
        </a:p>
      </dgm:t>
    </dgm:pt>
    <dgm:pt modelId="{448F3E38-3383-49F4-B68A-91FC9A03763D}">
      <dgm:prSet phldr="0" custT="1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pPr rtl="0"/>
          <a:r>
            <a:rPr lang="es-MX" sz="1200" dirty="0">
              <a:solidFill>
                <a:schemeClr val="tx1"/>
              </a:solidFill>
              <a:latin typeface="Calibri Light" panose="020F0302020204030204"/>
            </a:rPr>
            <a:t>  </a:t>
          </a:r>
          <a:r>
            <a:rPr lang="es-MX" sz="1200" dirty="0">
              <a:solidFill>
                <a:schemeClr val="tx1"/>
              </a:solidFill>
            </a:rPr>
            <a:t>Enviando correos</a:t>
          </a:r>
        </a:p>
      </dgm:t>
    </dgm:pt>
    <dgm:pt modelId="{7BD89CEF-B003-4858-AD85-B4EBB876EEEA}" type="parTrans" cxnId="{49095F01-B4CC-41E6-96AA-6D4D45AC98E0}">
      <dgm:prSet/>
      <dgm:spPr/>
      <dgm:t>
        <a:bodyPr/>
        <a:lstStyle/>
        <a:p>
          <a:endParaRPr lang="es-EC"/>
        </a:p>
      </dgm:t>
    </dgm:pt>
    <dgm:pt modelId="{37F22256-34CF-4A19-BBB6-04A3205FCC46}" type="sibTrans" cxnId="{49095F01-B4CC-41E6-96AA-6D4D45AC98E0}">
      <dgm:prSet/>
      <dgm:spPr/>
      <dgm:t>
        <a:bodyPr/>
        <a:lstStyle/>
        <a:p>
          <a:endParaRPr lang="es-EC"/>
        </a:p>
      </dgm:t>
    </dgm:pt>
    <dgm:pt modelId="{308E8BA1-594D-42BE-87BF-20EDD3F01606}">
      <dgm:prSet phldr="0" custT="1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pPr rtl="0"/>
          <a:r>
            <a:rPr lang="es-MX" sz="1200" dirty="0">
              <a:solidFill>
                <a:schemeClr val="tx1"/>
              </a:solidFill>
              <a:latin typeface="Trebuchet MS (Body)"/>
            </a:rPr>
            <a:t>  Fuentes de redifusión</a:t>
          </a:r>
        </a:p>
      </dgm:t>
    </dgm:pt>
    <dgm:pt modelId="{9486260F-5B41-4AB4-A6BF-263F438D3762}" type="parTrans" cxnId="{9EEFB05C-405E-4EBB-BDDC-15C73ABE4AE4}">
      <dgm:prSet/>
      <dgm:spPr/>
      <dgm:t>
        <a:bodyPr/>
        <a:lstStyle/>
        <a:p>
          <a:endParaRPr lang="es-EC"/>
        </a:p>
      </dgm:t>
    </dgm:pt>
    <dgm:pt modelId="{4DE536A9-66D3-43DB-B601-1877AB0DA745}" type="sibTrans" cxnId="{9EEFB05C-405E-4EBB-BDDC-15C73ABE4AE4}">
      <dgm:prSet/>
      <dgm:spPr/>
      <dgm:t>
        <a:bodyPr/>
        <a:lstStyle/>
        <a:p>
          <a:endParaRPr lang="es-EC"/>
        </a:p>
      </dgm:t>
    </dgm:pt>
    <dgm:pt modelId="{653FA591-A69D-4C45-8FB7-AA80BFFBD8A5}">
      <dgm:prSet phldr="0" custT="1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pPr rtl="0"/>
          <a:r>
            <a:rPr lang="es-MX" sz="1500" dirty="0">
              <a:solidFill>
                <a:schemeClr val="tx1"/>
              </a:solidFill>
            </a:rPr>
            <a:t>  </a:t>
          </a:r>
          <a:r>
            <a:rPr lang="es-MX" sz="1200" dirty="0">
              <a:solidFill>
                <a:schemeClr val="tx1"/>
              </a:solidFill>
            </a:rPr>
            <a:t>Paginado</a:t>
          </a:r>
          <a:endParaRPr lang="es-MX" sz="1200" dirty="0">
            <a:solidFill>
              <a:schemeClr val="tx1"/>
            </a:solidFill>
            <a:latin typeface="Calibri Light" panose="020F0302020204030204"/>
          </a:endParaRPr>
        </a:p>
      </dgm:t>
    </dgm:pt>
    <dgm:pt modelId="{E97BEBF4-16DD-4315-9885-3F13C4CAB5FE}" type="parTrans" cxnId="{DC8A5898-DAE9-41EC-9FA7-271D202CCD9B}">
      <dgm:prSet/>
      <dgm:spPr/>
      <dgm:t>
        <a:bodyPr/>
        <a:lstStyle/>
        <a:p>
          <a:endParaRPr lang="es-EC"/>
        </a:p>
      </dgm:t>
    </dgm:pt>
    <dgm:pt modelId="{36846E85-6065-4A97-90B0-F8DB24E4B62A}" type="sibTrans" cxnId="{DC8A5898-DAE9-41EC-9FA7-271D202CCD9B}">
      <dgm:prSet/>
      <dgm:spPr/>
      <dgm:t>
        <a:bodyPr/>
        <a:lstStyle/>
        <a:p>
          <a:endParaRPr lang="es-EC"/>
        </a:p>
      </dgm:t>
    </dgm:pt>
    <dgm:pt modelId="{5DF19D7D-80F5-4FB0-A15F-DBD629460669}">
      <dgm:prSet phldr="0" custT="1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pPr rtl="0"/>
          <a:r>
            <a:rPr lang="es-MX" sz="1200" dirty="0">
              <a:solidFill>
                <a:schemeClr val="tx1"/>
              </a:solidFill>
            </a:rPr>
            <a:t>  Framework de mensajes</a:t>
          </a:r>
          <a:endParaRPr lang="es-MX" sz="1200" dirty="0">
            <a:solidFill>
              <a:schemeClr val="tx1"/>
            </a:solidFill>
            <a:latin typeface="Calibri Light" panose="020F0302020204030204"/>
          </a:endParaRPr>
        </a:p>
      </dgm:t>
    </dgm:pt>
    <dgm:pt modelId="{BAD5F8C1-5DD2-4BD1-BC32-489DCE17AAB9}" type="parTrans" cxnId="{CD0C73A0-FCDD-4A28-9D8D-182E3765042E}">
      <dgm:prSet/>
      <dgm:spPr/>
      <dgm:t>
        <a:bodyPr/>
        <a:lstStyle/>
        <a:p>
          <a:endParaRPr lang="es-EC"/>
        </a:p>
      </dgm:t>
    </dgm:pt>
    <dgm:pt modelId="{F5F1E3D6-F103-4244-962A-002D88BBC5A3}" type="sibTrans" cxnId="{CD0C73A0-FCDD-4A28-9D8D-182E3765042E}">
      <dgm:prSet/>
      <dgm:spPr/>
      <dgm:t>
        <a:bodyPr/>
        <a:lstStyle/>
        <a:p>
          <a:endParaRPr lang="es-EC"/>
        </a:p>
      </dgm:t>
    </dgm:pt>
    <dgm:pt modelId="{753F0C45-42EB-4081-AA23-9DAD197D7689}" type="pres">
      <dgm:prSet presAssocID="{11AA62BB-077B-473C-BC00-46D0A82708C9}" presName="Name0" presStyleCnt="0">
        <dgm:presLayoutVars>
          <dgm:dir/>
          <dgm:resizeHandles val="exact"/>
        </dgm:presLayoutVars>
      </dgm:prSet>
      <dgm:spPr/>
    </dgm:pt>
    <dgm:pt modelId="{71770BB8-146B-469B-B04D-774196978C46}" type="pres">
      <dgm:prSet presAssocID="{E1509DFC-95C4-4B8F-926C-CE5B81593CFE}" presName="node" presStyleLbl="node1" presStyleIdx="0" presStyleCnt="7" custLinFactNeighborX="-7228" custLinFactNeighborY="-8">
        <dgm:presLayoutVars>
          <dgm:bulletEnabled val="1"/>
        </dgm:presLayoutVars>
      </dgm:prSet>
      <dgm:spPr/>
    </dgm:pt>
    <dgm:pt modelId="{CF9C1A73-4C7C-4027-8183-A5F7DAFF19DA}" type="pres">
      <dgm:prSet presAssocID="{64B5DC6B-F9DB-4782-A1C2-68E219553E88}" presName="sibTrans" presStyleCnt="0"/>
      <dgm:spPr/>
    </dgm:pt>
    <dgm:pt modelId="{A10C6F66-FF31-4179-8990-B7D5BE1EABC8}" type="pres">
      <dgm:prSet presAssocID="{4A78562E-7178-437B-9CDA-8BA529B8DD46}" presName="node" presStyleLbl="node1" presStyleIdx="1" presStyleCnt="7" custLinFactNeighborX="-7228" custLinFactNeighborY="-8">
        <dgm:presLayoutVars>
          <dgm:bulletEnabled val="1"/>
        </dgm:presLayoutVars>
      </dgm:prSet>
      <dgm:spPr/>
    </dgm:pt>
    <dgm:pt modelId="{128C7581-1BD9-47DC-9743-ED0CF5A4134B}" type="pres">
      <dgm:prSet presAssocID="{8C67B416-86FE-4C9A-9ABD-B13A87AEEE7A}" presName="sibTrans" presStyleCnt="0"/>
      <dgm:spPr/>
    </dgm:pt>
    <dgm:pt modelId="{024F4A71-01F0-43DD-B88F-FE74EF423E85}" type="pres">
      <dgm:prSet presAssocID="{A0282714-CA64-4DA8-A117-D765ACD114BF}" presName="node" presStyleLbl="node1" presStyleIdx="2" presStyleCnt="7" custLinFactNeighborX="-7228" custLinFactNeighborY="-8">
        <dgm:presLayoutVars>
          <dgm:bulletEnabled val="1"/>
        </dgm:presLayoutVars>
      </dgm:prSet>
      <dgm:spPr/>
    </dgm:pt>
    <dgm:pt modelId="{FBE5E87E-582F-4D30-BA71-44B74A57101D}" type="pres">
      <dgm:prSet presAssocID="{068045C1-D01E-4B6A-B9D1-A32632241BF3}" presName="sibTrans" presStyleCnt="0"/>
      <dgm:spPr/>
    </dgm:pt>
    <dgm:pt modelId="{FD632ACE-509D-449E-8628-00BDC4E535E4}" type="pres">
      <dgm:prSet presAssocID="{448F3E38-3383-49F4-B68A-91FC9A03763D}" presName="node" presStyleLbl="node1" presStyleIdx="3" presStyleCnt="7" custLinFactNeighborX="-7228" custLinFactNeighborY="-8">
        <dgm:presLayoutVars>
          <dgm:bulletEnabled val="1"/>
        </dgm:presLayoutVars>
      </dgm:prSet>
      <dgm:spPr/>
    </dgm:pt>
    <dgm:pt modelId="{E5564A9E-3A99-49C1-9AF4-AF4FEBBE9F8B}" type="pres">
      <dgm:prSet presAssocID="{37F22256-34CF-4A19-BBB6-04A3205FCC46}" presName="sibTrans" presStyleCnt="0"/>
      <dgm:spPr/>
    </dgm:pt>
    <dgm:pt modelId="{5960CC87-191F-4B3D-BA77-06043992515C}" type="pres">
      <dgm:prSet presAssocID="{308E8BA1-594D-42BE-87BF-20EDD3F01606}" presName="node" presStyleLbl="node1" presStyleIdx="4" presStyleCnt="7">
        <dgm:presLayoutVars>
          <dgm:bulletEnabled val="1"/>
        </dgm:presLayoutVars>
      </dgm:prSet>
      <dgm:spPr/>
    </dgm:pt>
    <dgm:pt modelId="{91D47588-B775-44E6-8BCD-496BD0C0FBCB}" type="pres">
      <dgm:prSet presAssocID="{4DE536A9-66D3-43DB-B601-1877AB0DA745}" presName="sibTrans" presStyleCnt="0"/>
      <dgm:spPr/>
    </dgm:pt>
    <dgm:pt modelId="{4A390934-6815-45E5-B2B2-8BFD9AEA6985}" type="pres">
      <dgm:prSet presAssocID="{653FA591-A69D-4C45-8FB7-AA80BFFBD8A5}" presName="node" presStyleLbl="node1" presStyleIdx="5" presStyleCnt="7">
        <dgm:presLayoutVars>
          <dgm:bulletEnabled val="1"/>
        </dgm:presLayoutVars>
      </dgm:prSet>
      <dgm:spPr/>
    </dgm:pt>
    <dgm:pt modelId="{BF6796EB-B9E6-42EC-B240-03A8099586A1}" type="pres">
      <dgm:prSet presAssocID="{36846E85-6065-4A97-90B0-F8DB24E4B62A}" presName="sibTrans" presStyleCnt="0"/>
      <dgm:spPr/>
    </dgm:pt>
    <dgm:pt modelId="{7775B504-DB48-455C-BDB2-F7A7096D418E}" type="pres">
      <dgm:prSet presAssocID="{5DF19D7D-80F5-4FB0-A15F-DBD629460669}" presName="node" presStyleLbl="node1" presStyleIdx="6" presStyleCnt="7">
        <dgm:presLayoutVars>
          <dgm:bulletEnabled val="1"/>
        </dgm:presLayoutVars>
      </dgm:prSet>
      <dgm:spPr/>
    </dgm:pt>
  </dgm:ptLst>
  <dgm:cxnLst>
    <dgm:cxn modelId="{49095F01-B4CC-41E6-96AA-6D4D45AC98E0}" srcId="{11AA62BB-077B-473C-BC00-46D0A82708C9}" destId="{448F3E38-3383-49F4-B68A-91FC9A03763D}" srcOrd="3" destOrd="0" parTransId="{7BD89CEF-B003-4858-AD85-B4EBB876EEEA}" sibTransId="{37F22256-34CF-4A19-BBB6-04A3205FCC46}"/>
    <dgm:cxn modelId="{7B756705-6A12-4379-9F8B-EB1DED56F256}" type="presOf" srcId="{448F3E38-3383-49F4-B68A-91FC9A03763D}" destId="{FD632ACE-509D-449E-8628-00BDC4E535E4}" srcOrd="0" destOrd="0" presId="urn:microsoft.com/office/officeart/2005/8/layout/hList6"/>
    <dgm:cxn modelId="{5F713B21-0ABB-4844-B4B7-9B8F39AD0E46}" type="presOf" srcId="{A0282714-CA64-4DA8-A117-D765ACD114BF}" destId="{024F4A71-01F0-43DD-B88F-FE74EF423E85}" srcOrd="0" destOrd="0" presId="urn:microsoft.com/office/officeart/2005/8/layout/hList6"/>
    <dgm:cxn modelId="{9EEFB05C-405E-4EBB-BDDC-15C73ABE4AE4}" srcId="{11AA62BB-077B-473C-BC00-46D0A82708C9}" destId="{308E8BA1-594D-42BE-87BF-20EDD3F01606}" srcOrd="4" destOrd="0" parTransId="{9486260F-5B41-4AB4-A6BF-263F438D3762}" sibTransId="{4DE536A9-66D3-43DB-B601-1877AB0DA745}"/>
    <dgm:cxn modelId="{F914E95D-DCA7-4B34-9354-57912186704A}" type="presOf" srcId="{653FA591-A69D-4C45-8FB7-AA80BFFBD8A5}" destId="{4A390934-6815-45E5-B2B2-8BFD9AEA6985}" srcOrd="0" destOrd="0" presId="urn:microsoft.com/office/officeart/2005/8/layout/hList6"/>
    <dgm:cxn modelId="{0F53F961-2B9D-4964-9C70-CA72E5170600}" type="presOf" srcId="{4A78562E-7178-437B-9CDA-8BA529B8DD46}" destId="{A10C6F66-FF31-4179-8990-B7D5BE1EABC8}" srcOrd="0" destOrd="0" presId="urn:microsoft.com/office/officeart/2005/8/layout/hList6"/>
    <dgm:cxn modelId="{F0B69765-93B5-455C-B83B-D79BCE3BB675}" srcId="{11AA62BB-077B-473C-BC00-46D0A82708C9}" destId="{4A78562E-7178-437B-9CDA-8BA529B8DD46}" srcOrd="1" destOrd="0" parTransId="{2EC804D7-AEF5-4642-ACE2-8DAA4756730D}" sibTransId="{8C67B416-86FE-4C9A-9ABD-B13A87AEEE7A}"/>
    <dgm:cxn modelId="{42CD7653-59D2-477F-86CE-DDB7637037B0}" srcId="{11AA62BB-077B-473C-BC00-46D0A82708C9}" destId="{E1509DFC-95C4-4B8F-926C-CE5B81593CFE}" srcOrd="0" destOrd="0" parTransId="{CA9C0CB5-4A16-4C33-88B8-119CDD9D2126}" sibTransId="{64B5DC6B-F9DB-4782-A1C2-68E219553E88}"/>
    <dgm:cxn modelId="{136D9579-F34D-4B5B-A68A-FAB80E926C6F}" type="presOf" srcId="{308E8BA1-594D-42BE-87BF-20EDD3F01606}" destId="{5960CC87-191F-4B3D-BA77-06043992515C}" srcOrd="0" destOrd="0" presId="urn:microsoft.com/office/officeart/2005/8/layout/hList6"/>
    <dgm:cxn modelId="{DC8A5898-DAE9-41EC-9FA7-271D202CCD9B}" srcId="{11AA62BB-077B-473C-BC00-46D0A82708C9}" destId="{653FA591-A69D-4C45-8FB7-AA80BFFBD8A5}" srcOrd="5" destOrd="0" parTransId="{E97BEBF4-16DD-4315-9885-3F13C4CAB5FE}" sibTransId="{36846E85-6065-4A97-90B0-F8DB24E4B62A}"/>
    <dgm:cxn modelId="{CD0C73A0-FCDD-4A28-9D8D-182E3765042E}" srcId="{11AA62BB-077B-473C-BC00-46D0A82708C9}" destId="{5DF19D7D-80F5-4FB0-A15F-DBD629460669}" srcOrd="6" destOrd="0" parTransId="{BAD5F8C1-5DD2-4BD1-BC32-489DCE17AAB9}" sibTransId="{F5F1E3D6-F103-4244-962A-002D88BBC5A3}"/>
    <dgm:cxn modelId="{21ED7EB0-811C-44C4-A966-B69772B577D0}" type="presOf" srcId="{5DF19D7D-80F5-4FB0-A15F-DBD629460669}" destId="{7775B504-DB48-455C-BDB2-F7A7096D418E}" srcOrd="0" destOrd="0" presId="urn:microsoft.com/office/officeart/2005/8/layout/hList6"/>
    <dgm:cxn modelId="{9E48B0BC-3E9D-495F-B7FE-A63E0D076FD3}" srcId="{11AA62BB-077B-473C-BC00-46D0A82708C9}" destId="{A0282714-CA64-4DA8-A117-D765ACD114BF}" srcOrd="2" destOrd="0" parTransId="{F6039B82-4A46-4402-A538-42DD74130C34}" sibTransId="{068045C1-D01E-4B6A-B9D1-A32632241BF3}"/>
    <dgm:cxn modelId="{2D85CAE4-C46D-42A7-8535-94612C3C86D5}" type="presOf" srcId="{11AA62BB-077B-473C-BC00-46D0A82708C9}" destId="{753F0C45-42EB-4081-AA23-9DAD197D7689}" srcOrd="0" destOrd="0" presId="urn:microsoft.com/office/officeart/2005/8/layout/hList6"/>
    <dgm:cxn modelId="{5030E3EF-576D-458E-8BA1-53A863E9B1BD}" type="presOf" srcId="{E1509DFC-95C4-4B8F-926C-CE5B81593CFE}" destId="{71770BB8-146B-469B-B04D-774196978C46}" srcOrd="0" destOrd="0" presId="urn:microsoft.com/office/officeart/2005/8/layout/hList6"/>
    <dgm:cxn modelId="{74DCB993-2D3E-4315-8AE2-B6C40046739B}" type="presParOf" srcId="{753F0C45-42EB-4081-AA23-9DAD197D7689}" destId="{71770BB8-146B-469B-B04D-774196978C46}" srcOrd="0" destOrd="0" presId="urn:microsoft.com/office/officeart/2005/8/layout/hList6"/>
    <dgm:cxn modelId="{F97B7C62-ADC4-41D5-9413-FD4030F4B4A3}" type="presParOf" srcId="{753F0C45-42EB-4081-AA23-9DAD197D7689}" destId="{CF9C1A73-4C7C-4027-8183-A5F7DAFF19DA}" srcOrd="1" destOrd="0" presId="urn:microsoft.com/office/officeart/2005/8/layout/hList6"/>
    <dgm:cxn modelId="{2E6AAE54-EA3F-45A4-86E9-A7A33DFA9F91}" type="presParOf" srcId="{753F0C45-42EB-4081-AA23-9DAD197D7689}" destId="{A10C6F66-FF31-4179-8990-B7D5BE1EABC8}" srcOrd="2" destOrd="0" presId="urn:microsoft.com/office/officeart/2005/8/layout/hList6"/>
    <dgm:cxn modelId="{4405E79E-7014-48B3-B7D2-EB5F575BC4C3}" type="presParOf" srcId="{753F0C45-42EB-4081-AA23-9DAD197D7689}" destId="{128C7581-1BD9-47DC-9743-ED0CF5A4134B}" srcOrd="3" destOrd="0" presId="urn:microsoft.com/office/officeart/2005/8/layout/hList6"/>
    <dgm:cxn modelId="{FF3ACEE8-4009-4978-8C06-939655172A71}" type="presParOf" srcId="{753F0C45-42EB-4081-AA23-9DAD197D7689}" destId="{024F4A71-01F0-43DD-B88F-FE74EF423E85}" srcOrd="4" destOrd="0" presId="urn:microsoft.com/office/officeart/2005/8/layout/hList6"/>
    <dgm:cxn modelId="{2DD735C5-D4AB-4EE1-A4C5-31D5709D14E6}" type="presParOf" srcId="{753F0C45-42EB-4081-AA23-9DAD197D7689}" destId="{FBE5E87E-582F-4D30-BA71-44B74A57101D}" srcOrd="5" destOrd="0" presId="urn:microsoft.com/office/officeart/2005/8/layout/hList6"/>
    <dgm:cxn modelId="{63DFFE60-3C99-4FF5-AF53-A2F58E55435E}" type="presParOf" srcId="{753F0C45-42EB-4081-AA23-9DAD197D7689}" destId="{FD632ACE-509D-449E-8628-00BDC4E535E4}" srcOrd="6" destOrd="0" presId="urn:microsoft.com/office/officeart/2005/8/layout/hList6"/>
    <dgm:cxn modelId="{CC26576E-125B-4260-B3FF-F196D366E10B}" type="presParOf" srcId="{753F0C45-42EB-4081-AA23-9DAD197D7689}" destId="{E5564A9E-3A99-49C1-9AF4-AF4FEBBE9F8B}" srcOrd="7" destOrd="0" presId="urn:microsoft.com/office/officeart/2005/8/layout/hList6"/>
    <dgm:cxn modelId="{7C0CA383-9544-48F8-8D5F-49CEE0D855FB}" type="presParOf" srcId="{753F0C45-42EB-4081-AA23-9DAD197D7689}" destId="{5960CC87-191F-4B3D-BA77-06043992515C}" srcOrd="8" destOrd="0" presId="urn:microsoft.com/office/officeart/2005/8/layout/hList6"/>
    <dgm:cxn modelId="{DF2AEB3E-DD8A-4876-8414-0EBF10472D98}" type="presParOf" srcId="{753F0C45-42EB-4081-AA23-9DAD197D7689}" destId="{91D47588-B775-44E6-8BCD-496BD0C0FBCB}" srcOrd="9" destOrd="0" presId="urn:microsoft.com/office/officeart/2005/8/layout/hList6"/>
    <dgm:cxn modelId="{13743D05-0590-471A-B3A4-2A57619E0F33}" type="presParOf" srcId="{753F0C45-42EB-4081-AA23-9DAD197D7689}" destId="{4A390934-6815-45E5-B2B2-8BFD9AEA6985}" srcOrd="10" destOrd="0" presId="urn:microsoft.com/office/officeart/2005/8/layout/hList6"/>
    <dgm:cxn modelId="{EFFFB471-6EF3-408D-9042-8BAC66A3C21B}" type="presParOf" srcId="{753F0C45-42EB-4081-AA23-9DAD197D7689}" destId="{BF6796EB-B9E6-42EC-B240-03A8099586A1}" srcOrd="11" destOrd="0" presId="urn:microsoft.com/office/officeart/2005/8/layout/hList6"/>
    <dgm:cxn modelId="{AFE70C29-B8F7-41C5-8D28-BD9E896CE0DC}" type="presParOf" srcId="{753F0C45-42EB-4081-AA23-9DAD197D7689}" destId="{7775B504-DB48-455C-BDB2-F7A7096D418E}" srcOrd="12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1AA62BB-077B-473C-BC00-46D0A82708C9}" type="doc">
      <dgm:prSet loTypeId="urn:microsoft.com/office/officeart/2005/8/layout/hList6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MX"/>
        </a:p>
      </dgm:t>
    </dgm:pt>
    <dgm:pt modelId="{0A0A52AC-7EF1-446B-A3EA-7C5707F66299}">
      <dgm:prSet phldrT="[Texto]" phldr="0" custT="1"/>
      <dgm:spPr>
        <a:solidFill>
          <a:srgbClr val="2C3C43">
            <a:lumMod val="60000"/>
            <a:lumOff val="40000"/>
          </a:srgbClr>
        </a:solidFill>
        <a:ln w="19050" cap="rnd" cmpd="sng" algn="ctr">
          <a:solidFill>
            <a:srgbClr val="2C3C43">
              <a:lumMod val="40000"/>
              <a:lumOff val="60000"/>
            </a:srgbClr>
          </a:solidFill>
          <a:prstDash val="solid"/>
        </a:ln>
        <a:effectLst/>
      </dgm:spPr>
      <dgm:t>
        <a:bodyPr spcFirstLastPara="0" vert="horz" wrap="square" lIns="69850" tIns="0" rIns="69651" bIns="0" numCol="1" spcCol="1270" anchor="ctr" anchorCtr="0"/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200" b="0" i="0" u="none" strike="noStrike" kern="1200" cap="none" baseline="0" dirty="0">
              <a:solidFill>
                <a:prstClr val="white"/>
              </a:solidFill>
              <a:latin typeface="Trebuchet MS" panose="020B0603020202020204"/>
              <a:ea typeface="+mn-ea"/>
              <a:cs typeface="+mn-cs"/>
            </a:rPr>
            <a:t>  </a:t>
          </a:r>
          <a:r>
            <a:rPr lang="es-MX" sz="1200" b="0" i="0" u="none" strike="noStrike" kern="1200" cap="none" baseline="0" dirty="0">
              <a:solidFill>
                <a:schemeClr val="tx1"/>
              </a:solidFill>
              <a:latin typeface="Trebuchet MS" panose="020B0603020202020204"/>
              <a:ea typeface="+mn-ea"/>
              <a:cs typeface="+mn-cs"/>
            </a:rPr>
            <a:t>Serialización</a:t>
          </a:r>
        </a:p>
      </dgm:t>
    </dgm:pt>
    <dgm:pt modelId="{0274E3B0-DF5A-4114-86C3-F03691947E12}" type="parTrans" cxnId="{73A9FBD0-12BA-446F-837B-0EC3E2DA5F24}">
      <dgm:prSet/>
      <dgm:spPr/>
      <dgm:t>
        <a:bodyPr/>
        <a:lstStyle/>
        <a:p>
          <a:endParaRPr lang="es-MX"/>
        </a:p>
      </dgm:t>
    </dgm:pt>
    <dgm:pt modelId="{D512739C-47D8-48BA-8FD9-200BCA74D02B}" type="sibTrans" cxnId="{73A9FBD0-12BA-446F-837B-0EC3E2DA5F24}">
      <dgm:prSet/>
      <dgm:spPr/>
      <dgm:t>
        <a:bodyPr/>
        <a:lstStyle/>
        <a:p>
          <a:endParaRPr lang="es-MX"/>
        </a:p>
      </dgm:t>
    </dgm:pt>
    <dgm:pt modelId="{2958A1DC-8BD5-4D9E-98F3-5C20F77AAA48}">
      <dgm:prSet phldrT="[Texto]" phldr="0" custT="1"/>
      <dgm:spPr>
        <a:solidFill>
          <a:srgbClr val="2C3C43">
            <a:lumMod val="60000"/>
            <a:lumOff val="40000"/>
          </a:srgbClr>
        </a:solidFill>
        <a:ln w="19050" cap="rnd" cmpd="sng" algn="ctr">
          <a:solidFill>
            <a:srgbClr val="2C3C43">
              <a:lumMod val="40000"/>
              <a:lumOff val="60000"/>
            </a:srgbClr>
          </a:solidFill>
          <a:prstDash val="solid"/>
        </a:ln>
        <a:effectLst/>
      </dgm:spPr>
      <dgm:t>
        <a:bodyPr spcFirstLastPara="0" vert="horz" wrap="square" lIns="69850" tIns="0" rIns="69651" bIns="0" numCol="1" spcCol="1270" anchor="ctr" anchorCtr="0"/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100" b="0" i="0" u="none" strike="noStrike" kern="1200" cap="none" baseline="0" dirty="0">
              <a:solidFill>
                <a:prstClr val="black"/>
              </a:solidFill>
              <a:latin typeface="Trebuchet MS" panose="020B0603020202020204"/>
              <a:ea typeface="+mn-ea"/>
              <a:cs typeface="+mn-cs"/>
            </a:rPr>
            <a:t>  </a:t>
          </a:r>
          <a:r>
            <a:rPr lang="es-MX" sz="1200" b="0" i="0" u="none" strike="noStrike" kern="1200" cap="none" baseline="0" dirty="0">
              <a:solidFill>
                <a:prstClr val="black"/>
              </a:solidFill>
              <a:latin typeface="Trebuchet MS" panose="020B0603020202020204"/>
              <a:ea typeface="+mn-ea"/>
              <a:cs typeface="+mn-cs"/>
            </a:rPr>
            <a:t>Sesiones</a:t>
          </a:r>
        </a:p>
      </dgm:t>
    </dgm:pt>
    <dgm:pt modelId="{859F826E-3B34-4759-A78D-104FA6093614}" type="parTrans" cxnId="{3A70D402-CBD0-4843-954C-068C66335CC1}">
      <dgm:prSet/>
      <dgm:spPr/>
      <dgm:t>
        <a:bodyPr/>
        <a:lstStyle/>
        <a:p>
          <a:endParaRPr lang="es-MX"/>
        </a:p>
      </dgm:t>
    </dgm:pt>
    <dgm:pt modelId="{866EA133-B662-487A-A2E2-9E4268667073}" type="sibTrans" cxnId="{3A70D402-CBD0-4843-954C-068C66335CC1}">
      <dgm:prSet/>
      <dgm:spPr/>
      <dgm:t>
        <a:bodyPr/>
        <a:lstStyle/>
        <a:p>
          <a:endParaRPr lang="es-MX"/>
        </a:p>
      </dgm:t>
    </dgm:pt>
    <dgm:pt modelId="{143C22E5-3CCB-4F4E-81CF-2C9187D7D2D0}">
      <dgm:prSet phldrT="[Texto]" phldr="0" custT="1"/>
      <dgm:spPr>
        <a:solidFill>
          <a:srgbClr val="2C3C43">
            <a:lumMod val="60000"/>
            <a:lumOff val="40000"/>
          </a:srgbClr>
        </a:solidFill>
        <a:ln w="19050" cap="rnd" cmpd="sng" algn="ctr">
          <a:solidFill>
            <a:srgbClr val="2C3C43">
              <a:lumMod val="40000"/>
              <a:lumOff val="60000"/>
            </a:srgbClr>
          </a:solidFill>
          <a:prstDash val="solid"/>
        </a:ln>
        <a:effectLst/>
      </dgm:spPr>
      <dgm:t>
        <a:bodyPr spcFirstLastPara="0" vert="horz" wrap="square" lIns="69850" tIns="0" rIns="69651" bIns="0" numCol="1" spcCol="1270" anchor="ctr" anchorCtr="0"/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200" b="0" i="0" u="none" strike="noStrike" kern="1200" cap="none" baseline="0" dirty="0">
              <a:solidFill>
                <a:prstClr val="black"/>
              </a:solidFill>
              <a:latin typeface="Trebuchet MS" panose="020B0603020202020204"/>
              <a:ea typeface="+mn-ea"/>
              <a:cs typeface="+mn-cs"/>
            </a:rPr>
            <a:t>  Mapas de sitio</a:t>
          </a:r>
        </a:p>
      </dgm:t>
    </dgm:pt>
    <dgm:pt modelId="{58B0DBA8-6344-4044-A92C-BF896952B9C1}" type="parTrans" cxnId="{B30126E7-5B5E-4143-8967-119AE1045426}">
      <dgm:prSet/>
      <dgm:spPr/>
      <dgm:t>
        <a:bodyPr/>
        <a:lstStyle/>
        <a:p>
          <a:endParaRPr lang="es-MX"/>
        </a:p>
      </dgm:t>
    </dgm:pt>
    <dgm:pt modelId="{9D2712CA-CB5D-42F1-BD03-60373E743950}" type="sibTrans" cxnId="{B30126E7-5B5E-4143-8967-119AE1045426}">
      <dgm:prSet/>
      <dgm:spPr/>
      <dgm:t>
        <a:bodyPr/>
        <a:lstStyle/>
        <a:p>
          <a:endParaRPr lang="es-MX"/>
        </a:p>
      </dgm:t>
    </dgm:pt>
    <dgm:pt modelId="{95D47736-D3F1-4A52-9510-F8605F14E3F6}">
      <dgm:prSet phldr="0" custT="1"/>
      <dgm:spPr>
        <a:solidFill>
          <a:srgbClr val="2C3C43">
            <a:lumMod val="60000"/>
            <a:lumOff val="40000"/>
          </a:srgbClr>
        </a:solidFill>
        <a:ln w="19050" cap="rnd" cmpd="sng" algn="ctr">
          <a:solidFill>
            <a:srgbClr val="2C3C43">
              <a:lumMod val="40000"/>
              <a:lumOff val="60000"/>
            </a:srgbClr>
          </a:solidFill>
          <a:prstDash val="solid"/>
        </a:ln>
        <a:effectLst/>
      </dgm:spPr>
      <dgm:t>
        <a:bodyPr spcFirstLastPara="0" vert="horz" wrap="square" lIns="69850" tIns="0" rIns="69651" bIns="0" numCol="1" spcCol="1270" anchor="ctr" anchorCtr="0"/>
        <a:lstStyle/>
        <a:p>
          <a:pPr rtl="0"/>
          <a:r>
            <a:rPr lang="es-MX" sz="1200" kern="1200" dirty="0">
              <a:solidFill>
                <a:schemeClr val="tx1"/>
              </a:solidFill>
              <a:latin typeface="Trebuchet MS (Body)"/>
            </a:rPr>
            <a:t>  Gestión de </a:t>
          </a:r>
          <a:r>
            <a:rPr lang="es-MX" sz="1200" b="0" i="0" u="none" strike="noStrike" kern="1200" cap="none" baseline="0" dirty="0">
              <a:solidFill>
                <a:schemeClr val="tx1"/>
              </a:solidFill>
              <a:latin typeface="Trebuchet MS (Body)"/>
              <a:ea typeface="+mn-ea"/>
              <a:cs typeface="+mn-cs"/>
            </a:rPr>
            <a:t>archivos</a:t>
          </a:r>
          <a:r>
            <a:rPr lang="es-MX" sz="1200" kern="1200" dirty="0">
              <a:solidFill>
                <a:schemeClr val="tx1"/>
              </a:solidFill>
              <a:latin typeface="Trebuchet MS (Body)"/>
            </a:rPr>
            <a:t> estáticos</a:t>
          </a:r>
        </a:p>
      </dgm:t>
    </dgm:pt>
    <dgm:pt modelId="{13525557-2370-4A24-A122-5ED71D97F976}" type="parTrans" cxnId="{F99A0B56-DBE6-4683-A9CD-7F190BE9015A}">
      <dgm:prSet/>
      <dgm:spPr/>
      <dgm:t>
        <a:bodyPr/>
        <a:lstStyle/>
        <a:p>
          <a:endParaRPr lang="es-EC"/>
        </a:p>
      </dgm:t>
    </dgm:pt>
    <dgm:pt modelId="{0CC07068-ABB3-4550-86A7-A652600D3EFB}" type="sibTrans" cxnId="{F99A0B56-DBE6-4683-A9CD-7F190BE9015A}">
      <dgm:prSet/>
      <dgm:spPr/>
      <dgm:t>
        <a:bodyPr/>
        <a:lstStyle/>
        <a:p>
          <a:endParaRPr lang="es-EC"/>
        </a:p>
      </dgm:t>
    </dgm:pt>
    <dgm:pt modelId="{4CC1ADDA-53B7-46DE-B79D-84D2CB511B90}">
      <dgm:prSet phldr="0" custT="1"/>
      <dgm:spPr>
        <a:solidFill>
          <a:srgbClr val="2C3C43">
            <a:lumMod val="60000"/>
            <a:lumOff val="40000"/>
          </a:srgbClr>
        </a:solidFill>
        <a:ln w="19050" cap="rnd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</a:ln>
        <a:effectLst/>
      </dgm:spPr>
      <dgm:t>
        <a:bodyPr spcFirstLastPara="0" vert="horz" wrap="square" lIns="69850" tIns="0" rIns="69651" bIns="0" numCol="1" spcCol="1270" anchor="ctr" anchorCtr="0"/>
        <a:lstStyle/>
        <a:p>
          <a:r>
            <a:rPr lang="es-MX" sz="1200" dirty="0">
              <a:solidFill>
                <a:schemeClr val="tx1"/>
              </a:solidFill>
            </a:rPr>
            <a:t>  Validación de datos</a:t>
          </a:r>
        </a:p>
      </dgm:t>
    </dgm:pt>
    <dgm:pt modelId="{C5FD8A87-770D-4093-9912-39BB7F547B4F}" type="parTrans" cxnId="{EE9F64FB-3FF3-4F38-A5EB-42B0313510FC}">
      <dgm:prSet/>
      <dgm:spPr/>
      <dgm:t>
        <a:bodyPr/>
        <a:lstStyle/>
        <a:p>
          <a:endParaRPr lang="es-EC"/>
        </a:p>
      </dgm:t>
    </dgm:pt>
    <dgm:pt modelId="{70E232A9-47FC-499B-B267-4B9AF14DB36D}" type="sibTrans" cxnId="{EE9F64FB-3FF3-4F38-A5EB-42B0313510FC}">
      <dgm:prSet/>
      <dgm:spPr/>
      <dgm:t>
        <a:bodyPr/>
        <a:lstStyle/>
        <a:p>
          <a:endParaRPr lang="es-EC"/>
        </a:p>
      </dgm:t>
    </dgm:pt>
    <dgm:pt modelId="{CF6B827C-0875-4F98-9769-452F29529B0F}">
      <dgm:prSet phldr="0" custT="1"/>
      <dgm:spPr>
        <a:solidFill>
          <a:srgbClr val="2C3C43">
            <a:lumMod val="60000"/>
            <a:lumOff val="40000"/>
          </a:srgbClr>
        </a:solidFill>
        <a:ln w="19050" cap="rnd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</a:ln>
        <a:effectLst/>
      </dgm:spPr>
      <dgm:t>
        <a:bodyPr spcFirstLastPara="0" vert="horz" wrap="square" lIns="69850" tIns="0" rIns="69651" bIns="0" numCol="1" spcCol="1270" anchor="ctr" anchorCtr="0"/>
        <a:lstStyle/>
        <a:p>
          <a:pPr rtl="0"/>
          <a:r>
            <a:rPr lang="es-MX" sz="1200" kern="1200" dirty="0">
              <a:solidFill>
                <a:schemeClr val="tx1"/>
              </a:solidFill>
            </a:rPr>
            <a:t>  Procesamiento condicional de </a:t>
          </a:r>
          <a:r>
            <a:rPr lang="es-MX" sz="1200" kern="1200" dirty="0">
              <a:solidFill>
                <a:schemeClr val="tx1"/>
              </a:solidFill>
              <a:latin typeface="Trebuchet MS" panose="020B0603020202020204"/>
              <a:ea typeface="+mn-ea"/>
              <a:cs typeface="+mn-cs"/>
            </a:rPr>
            <a:t>contenido</a:t>
          </a:r>
        </a:p>
      </dgm:t>
    </dgm:pt>
    <dgm:pt modelId="{271E68B1-7524-48CA-A81B-AD6A84303D65}" type="parTrans" cxnId="{E7E7E512-57EB-4357-8099-77B980B050C7}">
      <dgm:prSet/>
      <dgm:spPr/>
      <dgm:t>
        <a:bodyPr/>
        <a:lstStyle/>
        <a:p>
          <a:endParaRPr lang="es-EC"/>
        </a:p>
      </dgm:t>
    </dgm:pt>
    <dgm:pt modelId="{63BCC857-B65D-40AE-BF4B-8E2E02A9323D}" type="sibTrans" cxnId="{E7E7E512-57EB-4357-8099-77B980B050C7}">
      <dgm:prSet/>
      <dgm:spPr/>
      <dgm:t>
        <a:bodyPr/>
        <a:lstStyle/>
        <a:p>
          <a:endParaRPr lang="es-EC"/>
        </a:p>
      </dgm:t>
    </dgm:pt>
    <dgm:pt modelId="{AA9C1464-DEE2-4516-AAA6-59A7268F428A}">
      <dgm:prSet phldr="0" custT="1"/>
      <dgm:spPr>
        <a:solidFill>
          <a:srgbClr val="2C3C43">
            <a:lumMod val="60000"/>
            <a:lumOff val="40000"/>
          </a:srgbClr>
        </a:solidFill>
        <a:ln w="19050" cap="rnd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</a:ln>
        <a:effectLst/>
      </dgm:spPr>
      <dgm:t>
        <a:bodyPr spcFirstLastPara="0" vert="horz" wrap="square" lIns="69850" tIns="0" rIns="69651" bIns="0" numCol="1" spcCol="1270" anchor="ctr" anchorCtr="0"/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200" kern="1200" dirty="0">
              <a:solidFill>
                <a:prstClr val="black"/>
              </a:solidFill>
              <a:latin typeface="Trebuchet MS" panose="020B0603020202020204"/>
              <a:ea typeface="+mn-ea"/>
              <a:cs typeface="+mn-cs"/>
            </a:rPr>
            <a:t>  Tipos de contenido y relaciones genéricas</a:t>
          </a:r>
        </a:p>
      </dgm:t>
    </dgm:pt>
    <dgm:pt modelId="{2798D3B4-3D3C-478C-8C9F-D52334A7AB99}" type="parTrans" cxnId="{9B8416FC-0D80-46B9-9E6C-3BFC5B0F5318}">
      <dgm:prSet/>
      <dgm:spPr/>
      <dgm:t>
        <a:bodyPr/>
        <a:lstStyle/>
        <a:p>
          <a:endParaRPr lang="es-EC"/>
        </a:p>
      </dgm:t>
    </dgm:pt>
    <dgm:pt modelId="{63CEB6A8-CFCF-4A4C-A1BE-A86B0EA32E7A}" type="sibTrans" cxnId="{9B8416FC-0D80-46B9-9E6C-3BFC5B0F5318}">
      <dgm:prSet/>
      <dgm:spPr/>
      <dgm:t>
        <a:bodyPr/>
        <a:lstStyle/>
        <a:p>
          <a:endParaRPr lang="es-EC"/>
        </a:p>
      </dgm:t>
    </dgm:pt>
    <dgm:pt modelId="{753F0C45-42EB-4081-AA23-9DAD197D7689}" type="pres">
      <dgm:prSet presAssocID="{11AA62BB-077B-473C-BC00-46D0A82708C9}" presName="Name0" presStyleCnt="0">
        <dgm:presLayoutVars>
          <dgm:dir/>
          <dgm:resizeHandles val="exact"/>
        </dgm:presLayoutVars>
      </dgm:prSet>
      <dgm:spPr/>
    </dgm:pt>
    <dgm:pt modelId="{572D7877-C01D-48CC-BC46-E92989F8A940}" type="pres">
      <dgm:prSet presAssocID="{0A0A52AC-7EF1-446B-A3EA-7C5707F66299}" presName="node" presStyleLbl="node1" presStyleIdx="0" presStyleCnt="7">
        <dgm:presLayoutVars>
          <dgm:bulletEnabled val="1"/>
        </dgm:presLayoutVars>
      </dgm:prSet>
      <dgm:spPr>
        <a:xfrm rot="16200000">
          <a:off x="-18124" y="25282"/>
          <a:ext cx="1371601" cy="1321035"/>
        </a:xfrm>
        <a:prstGeom prst="flowChartManualOperation">
          <a:avLst/>
        </a:prstGeom>
      </dgm:spPr>
    </dgm:pt>
    <dgm:pt modelId="{732DC796-0965-4287-A8FA-3B068B30D697}" type="pres">
      <dgm:prSet presAssocID="{D512739C-47D8-48BA-8FD9-200BCA74D02B}" presName="sibTrans" presStyleCnt="0"/>
      <dgm:spPr/>
    </dgm:pt>
    <dgm:pt modelId="{6DD3F70F-043B-4CEF-B940-A761782097A1}" type="pres">
      <dgm:prSet presAssocID="{2958A1DC-8BD5-4D9E-98F3-5C20F77AAA48}" presName="node" presStyleLbl="node1" presStyleIdx="1" presStyleCnt="7">
        <dgm:presLayoutVars>
          <dgm:bulletEnabled val="1"/>
        </dgm:presLayoutVars>
      </dgm:prSet>
      <dgm:spPr>
        <a:xfrm rot="16200000">
          <a:off x="1401989" y="25282"/>
          <a:ext cx="1371601" cy="1321035"/>
        </a:xfrm>
        <a:prstGeom prst="flowChartManualOperation">
          <a:avLst/>
        </a:prstGeom>
      </dgm:spPr>
    </dgm:pt>
    <dgm:pt modelId="{8747A9F2-F1EE-4563-97C3-1BFD7BF5D44B}" type="pres">
      <dgm:prSet presAssocID="{866EA133-B662-487A-A2E2-9E4268667073}" presName="sibTrans" presStyleCnt="0"/>
      <dgm:spPr/>
    </dgm:pt>
    <dgm:pt modelId="{70071E53-9DF9-4570-B4AD-EF0A01A71BDD}" type="pres">
      <dgm:prSet presAssocID="{143C22E5-3CCB-4F4E-81CF-2C9187D7D2D0}" presName="node" presStyleLbl="node1" presStyleIdx="2" presStyleCnt="7">
        <dgm:presLayoutVars>
          <dgm:bulletEnabled val="1"/>
        </dgm:presLayoutVars>
      </dgm:prSet>
      <dgm:spPr>
        <a:xfrm rot="16200000">
          <a:off x="2822102" y="25282"/>
          <a:ext cx="1371601" cy="1321035"/>
        </a:xfrm>
        <a:prstGeom prst="flowChartManualOperation">
          <a:avLst/>
        </a:prstGeom>
      </dgm:spPr>
    </dgm:pt>
    <dgm:pt modelId="{BBD74D51-2345-45A0-878C-AB264F4F905C}" type="pres">
      <dgm:prSet presAssocID="{9D2712CA-CB5D-42F1-BD03-60373E743950}" presName="sibTrans" presStyleCnt="0"/>
      <dgm:spPr/>
    </dgm:pt>
    <dgm:pt modelId="{FEB2A976-2610-4284-BA88-44E666225A27}" type="pres">
      <dgm:prSet presAssocID="{95D47736-D3F1-4A52-9510-F8605F14E3F6}" presName="node" presStyleLbl="node1" presStyleIdx="3" presStyleCnt="7">
        <dgm:presLayoutVars>
          <dgm:bulletEnabled val="1"/>
        </dgm:presLayoutVars>
      </dgm:prSet>
      <dgm:spPr>
        <a:xfrm rot="16200000">
          <a:off x="4242215" y="25282"/>
          <a:ext cx="1371601" cy="1321035"/>
        </a:xfrm>
        <a:prstGeom prst="flowChartManualOperation">
          <a:avLst/>
        </a:prstGeom>
      </dgm:spPr>
    </dgm:pt>
    <dgm:pt modelId="{4B88401C-85E9-44F2-87F6-009ED94BDCC9}" type="pres">
      <dgm:prSet presAssocID="{0CC07068-ABB3-4550-86A7-A652600D3EFB}" presName="sibTrans" presStyleCnt="0"/>
      <dgm:spPr/>
    </dgm:pt>
    <dgm:pt modelId="{4C88894D-B09D-4727-BC56-A3389ADCAD30}" type="pres">
      <dgm:prSet presAssocID="{4CC1ADDA-53B7-46DE-B79D-84D2CB511B90}" presName="node" presStyleLbl="node1" presStyleIdx="4" presStyleCnt="7">
        <dgm:presLayoutVars>
          <dgm:bulletEnabled val="1"/>
        </dgm:presLayoutVars>
      </dgm:prSet>
      <dgm:spPr>
        <a:xfrm rot="16200000">
          <a:off x="5662328" y="25282"/>
          <a:ext cx="1371601" cy="1321035"/>
        </a:xfrm>
        <a:prstGeom prst="flowChartManualOperation">
          <a:avLst/>
        </a:prstGeom>
      </dgm:spPr>
    </dgm:pt>
    <dgm:pt modelId="{59D5AF2F-A321-4B97-A976-0D24BE4831C6}" type="pres">
      <dgm:prSet presAssocID="{70E232A9-47FC-499B-B267-4B9AF14DB36D}" presName="sibTrans" presStyleCnt="0"/>
      <dgm:spPr/>
    </dgm:pt>
    <dgm:pt modelId="{AECFBE2B-DE44-4CF8-B530-2A2B6CCA0C99}" type="pres">
      <dgm:prSet presAssocID="{CF6B827C-0875-4F98-9769-452F29529B0F}" presName="node" presStyleLbl="node1" presStyleIdx="5" presStyleCnt="7">
        <dgm:presLayoutVars>
          <dgm:bulletEnabled val="1"/>
        </dgm:presLayoutVars>
      </dgm:prSet>
      <dgm:spPr>
        <a:xfrm rot="16200000">
          <a:off x="7082441" y="25282"/>
          <a:ext cx="1371601" cy="1321035"/>
        </a:xfrm>
        <a:prstGeom prst="flowChartManualOperation">
          <a:avLst/>
        </a:prstGeom>
      </dgm:spPr>
    </dgm:pt>
    <dgm:pt modelId="{57AE4819-35AF-4AEA-BD0B-C7935E83B48D}" type="pres">
      <dgm:prSet presAssocID="{63BCC857-B65D-40AE-BF4B-8E2E02A9323D}" presName="sibTrans" presStyleCnt="0"/>
      <dgm:spPr/>
    </dgm:pt>
    <dgm:pt modelId="{004719CC-5B7C-418C-A56E-AECEB1A96135}" type="pres">
      <dgm:prSet presAssocID="{AA9C1464-DEE2-4516-AAA6-59A7268F428A}" presName="node" presStyleLbl="node1" presStyleIdx="6" presStyleCnt="7">
        <dgm:presLayoutVars>
          <dgm:bulletEnabled val="1"/>
        </dgm:presLayoutVars>
      </dgm:prSet>
      <dgm:spPr>
        <a:xfrm rot="16200000">
          <a:off x="8502555" y="25282"/>
          <a:ext cx="1371601" cy="1321035"/>
        </a:xfrm>
        <a:prstGeom prst="flowChartManualOperation">
          <a:avLst/>
        </a:prstGeom>
      </dgm:spPr>
    </dgm:pt>
  </dgm:ptLst>
  <dgm:cxnLst>
    <dgm:cxn modelId="{3A70D402-CBD0-4843-954C-068C66335CC1}" srcId="{11AA62BB-077B-473C-BC00-46D0A82708C9}" destId="{2958A1DC-8BD5-4D9E-98F3-5C20F77AAA48}" srcOrd="1" destOrd="0" parTransId="{859F826E-3B34-4759-A78D-104FA6093614}" sibTransId="{866EA133-B662-487A-A2E2-9E4268667073}"/>
    <dgm:cxn modelId="{79D1390B-CCB4-4594-9029-E17C1472A715}" type="presOf" srcId="{143C22E5-3CCB-4F4E-81CF-2C9187D7D2D0}" destId="{70071E53-9DF9-4570-B4AD-EF0A01A71BDD}" srcOrd="0" destOrd="0" presId="urn:microsoft.com/office/officeart/2005/8/layout/hList6"/>
    <dgm:cxn modelId="{FC954D11-008F-4DD4-B227-094CE13A4D9C}" type="presOf" srcId="{95D47736-D3F1-4A52-9510-F8605F14E3F6}" destId="{FEB2A976-2610-4284-BA88-44E666225A27}" srcOrd="0" destOrd="0" presId="urn:microsoft.com/office/officeart/2005/8/layout/hList6"/>
    <dgm:cxn modelId="{E7E7E512-57EB-4357-8099-77B980B050C7}" srcId="{11AA62BB-077B-473C-BC00-46D0A82708C9}" destId="{CF6B827C-0875-4F98-9769-452F29529B0F}" srcOrd="5" destOrd="0" parTransId="{271E68B1-7524-48CA-A81B-AD6A84303D65}" sibTransId="{63BCC857-B65D-40AE-BF4B-8E2E02A9323D}"/>
    <dgm:cxn modelId="{0C3B323B-0634-46D3-A5AD-7F727C717215}" type="presOf" srcId="{4CC1ADDA-53B7-46DE-B79D-84D2CB511B90}" destId="{4C88894D-B09D-4727-BC56-A3389ADCAD30}" srcOrd="0" destOrd="0" presId="urn:microsoft.com/office/officeart/2005/8/layout/hList6"/>
    <dgm:cxn modelId="{E1E2DB67-730C-42D7-BC84-C01B313B033A}" type="presOf" srcId="{AA9C1464-DEE2-4516-AAA6-59A7268F428A}" destId="{004719CC-5B7C-418C-A56E-AECEB1A96135}" srcOrd="0" destOrd="0" presId="urn:microsoft.com/office/officeart/2005/8/layout/hList6"/>
    <dgm:cxn modelId="{F99A0B56-DBE6-4683-A9CD-7F190BE9015A}" srcId="{11AA62BB-077B-473C-BC00-46D0A82708C9}" destId="{95D47736-D3F1-4A52-9510-F8605F14E3F6}" srcOrd="3" destOrd="0" parTransId="{13525557-2370-4A24-A122-5ED71D97F976}" sibTransId="{0CC07068-ABB3-4550-86A7-A652600D3EFB}"/>
    <dgm:cxn modelId="{51E81287-29C8-4A9F-B18A-5110D4C2AA08}" type="presOf" srcId="{CF6B827C-0875-4F98-9769-452F29529B0F}" destId="{AECFBE2B-DE44-4CF8-B530-2A2B6CCA0C99}" srcOrd="0" destOrd="0" presId="urn:microsoft.com/office/officeart/2005/8/layout/hList6"/>
    <dgm:cxn modelId="{DF09E092-1689-4E48-BECB-7472DA2C2F94}" type="presOf" srcId="{0A0A52AC-7EF1-446B-A3EA-7C5707F66299}" destId="{572D7877-C01D-48CC-BC46-E92989F8A940}" srcOrd="0" destOrd="0" presId="urn:microsoft.com/office/officeart/2005/8/layout/hList6"/>
    <dgm:cxn modelId="{B2EDD397-DA10-48F4-BD75-30B64FDD57AC}" type="presOf" srcId="{2958A1DC-8BD5-4D9E-98F3-5C20F77AAA48}" destId="{6DD3F70F-043B-4CEF-B940-A761782097A1}" srcOrd="0" destOrd="0" presId="urn:microsoft.com/office/officeart/2005/8/layout/hList6"/>
    <dgm:cxn modelId="{73A9FBD0-12BA-446F-837B-0EC3E2DA5F24}" srcId="{11AA62BB-077B-473C-BC00-46D0A82708C9}" destId="{0A0A52AC-7EF1-446B-A3EA-7C5707F66299}" srcOrd="0" destOrd="0" parTransId="{0274E3B0-DF5A-4114-86C3-F03691947E12}" sibTransId="{D512739C-47D8-48BA-8FD9-200BCA74D02B}"/>
    <dgm:cxn modelId="{2D85CAE4-C46D-42A7-8535-94612C3C86D5}" type="presOf" srcId="{11AA62BB-077B-473C-BC00-46D0A82708C9}" destId="{753F0C45-42EB-4081-AA23-9DAD197D7689}" srcOrd="0" destOrd="0" presId="urn:microsoft.com/office/officeart/2005/8/layout/hList6"/>
    <dgm:cxn modelId="{B30126E7-5B5E-4143-8967-119AE1045426}" srcId="{11AA62BB-077B-473C-BC00-46D0A82708C9}" destId="{143C22E5-3CCB-4F4E-81CF-2C9187D7D2D0}" srcOrd="2" destOrd="0" parTransId="{58B0DBA8-6344-4044-A92C-BF896952B9C1}" sibTransId="{9D2712CA-CB5D-42F1-BD03-60373E743950}"/>
    <dgm:cxn modelId="{EE9F64FB-3FF3-4F38-A5EB-42B0313510FC}" srcId="{11AA62BB-077B-473C-BC00-46D0A82708C9}" destId="{4CC1ADDA-53B7-46DE-B79D-84D2CB511B90}" srcOrd="4" destOrd="0" parTransId="{C5FD8A87-770D-4093-9912-39BB7F547B4F}" sibTransId="{70E232A9-47FC-499B-B267-4B9AF14DB36D}"/>
    <dgm:cxn modelId="{9B8416FC-0D80-46B9-9E6C-3BFC5B0F5318}" srcId="{11AA62BB-077B-473C-BC00-46D0A82708C9}" destId="{AA9C1464-DEE2-4516-AAA6-59A7268F428A}" srcOrd="6" destOrd="0" parTransId="{2798D3B4-3D3C-478C-8C9F-D52334A7AB99}" sibTransId="{63CEB6A8-CFCF-4A4C-A1BE-A86B0EA32E7A}"/>
    <dgm:cxn modelId="{D48C6A90-9D01-49AD-AAF9-3766D9069EE4}" type="presParOf" srcId="{753F0C45-42EB-4081-AA23-9DAD197D7689}" destId="{572D7877-C01D-48CC-BC46-E92989F8A940}" srcOrd="0" destOrd="0" presId="urn:microsoft.com/office/officeart/2005/8/layout/hList6"/>
    <dgm:cxn modelId="{F068E988-2140-4D94-9AF3-7D72228DE8D1}" type="presParOf" srcId="{753F0C45-42EB-4081-AA23-9DAD197D7689}" destId="{732DC796-0965-4287-A8FA-3B068B30D697}" srcOrd="1" destOrd="0" presId="urn:microsoft.com/office/officeart/2005/8/layout/hList6"/>
    <dgm:cxn modelId="{F07A306E-E053-4324-8767-B1560497CB63}" type="presParOf" srcId="{753F0C45-42EB-4081-AA23-9DAD197D7689}" destId="{6DD3F70F-043B-4CEF-B940-A761782097A1}" srcOrd="2" destOrd="0" presId="urn:microsoft.com/office/officeart/2005/8/layout/hList6"/>
    <dgm:cxn modelId="{ED901882-C609-4D99-A7D9-D2A8369478DE}" type="presParOf" srcId="{753F0C45-42EB-4081-AA23-9DAD197D7689}" destId="{8747A9F2-F1EE-4563-97C3-1BFD7BF5D44B}" srcOrd="3" destOrd="0" presId="urn:microsoft.com/office/officeart/2005/8/layout/hList6"/>
    <dgm:cxn modelId="{1655E306-49BD-4409-B7A5-B87CE754BE9B}" type="presParOf" srcId="{753F0C45-42EB-4081-AA23-9DAD197D7689}" destId="{70071E53-9DF9-4570-B4AD-EF0A01A71BDD}" srcOrd="4" destOrd="0" presId="urn:microsoft.com/office/officeart/2005/8/layout/hList6"/>
    <dgm:cxn modelId="{D470315A-1F4F-42F1-937F-2D0486DF18E3}" type="presParOf" srcId="{753F0C45-42EB-4081-AA23-9DAD197D7689}" destId="{BBD74D51-2345-45A0-878C-AB264F4F905C}" srcOrd="5" destOrd="0" presId="urn:microsoft.com/office/officeart/2005/8/layout/hList6"/>
    <dgm:cxn modelId="{5243FABE-AD26-4484-8FF7-67250E509239}" type="presParOf" srcId="{753F0C45-42EB-4081-AA23-9DAD197D7689}" destId="{FEB2A976-2610-4284-BA88-44E666225A27}" srcOrd="6" destOrd="0" presId="urn:microsoft.com/office/officeart/2005/8/layout/hList6"/>
    <dgm:cxn modelId="{D38EE726-E29B-4168-95E8-F913C64C4EC7}" type="presParOf" srcId="{753F0C45-42EB-4081-AA23-9DAD197D7689}" destId="{4B88401C-85E9-44F2-87F6-009ED94BDCC9}" srcOrd="7" destOrd="0" presId="urn:microsoft.com/office/officeart/2005/8/layout/hList6"/>
    <dgm:cxn modelId="{57D244AC-E74B-4295-B735-84629DF3371E}" type="presParOf" srcId="{753F0C45-42EB-4081-AA23-9DAD197D7689}" destId="{4C88894D-B09D-4727-BC56-A3389ADCAD30}" srcOrd="8" destOrd="0" presId="urn:microsoft.com/office/officeart/2005/8/layout/hList6"/>
    <dgm:cxn modelId="{E3DBDAB9-13AC-41E4-8263-0185B0097A64}" type="presParOf" srcId="{753F0C45-42EB-4081-AA23-9DAD197D7689}" destId="{59D5AF2F-A321-4B97-A976-0D24BE4831C6}" srcOrd="9" destOrd="0" presId="urn:microsoft.com/office/officeart/2005/8/layout/hList6"/>
    <dgm:cxn modelId="{C2E47D4E-F701-4446-AC95-E0841175E95F}" type="presParOf" srcId="{753F0C45-42EB-4081-AA23-9DAD197D7689}" destId="{AECFBE2B-DE44-4CF8-B530-2A2B6CCA0C99}" srcOrd="10" destOrd="0" presId="urn:microsoft.com/office/officeart/2005/8/layout/hList6"/>
    <dgm:cxn modelId="{96C731F3-1BA7-4596-84F6-73C3958F823F}" type="presParOf" srcId="{753F0C45-42EB-4081-AA23-9DAD197D7689}" destId="{57AE4819-35AF-4AEA-BD0B-C7935E83B48D}" srcOrd="11" destOrd="0" presId="urn:microsoft.com/office/officeart/2005/8/layout/hList6"/>
    <dgm:cxn modelId="{ADF21B38-C0BF-4F13-B82D-6C7B941AF2D6}" type="presParOf" srcId="{753F0C45-42EB-4081-AA23-9DAD197D7689}" destId="{004719CC-5B7C-418C-A56E-AECEB1A96135}" srcOrd="12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15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1AA62BB-077B-473C-BC00-46D0A82708C9}" type="doc">
      <dgm:prSet loTypeId="urn:microsoft.com/office/officeart/2005/8/layout/hList6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MX"/>
        </a:p>
      </dgm:t>
    </dgm:pt>
    <dgm:pt modelId="{143C22E5-3CCB-4F4E-81CF-2C9187D7D2D0}">
      <dgm:prSet phldrT="[Texto]" phldr="0" custT="1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pPr rtl="0"/>
          <a:r>
            <a:rPr lang="es-MX" sz="1200" dirty="0">
              <a:solidFill>
                <a:schemeClr val="tx1"/>
              </a:solidFill>
              <a:latin typeface="Calibri Light" panose="020F0302020204030204"/>
            </a:rPr>
            <a:t>  </a:t>
          </a:r>
          <a:r>
            <a:rPr lang="es-MX" sz="1200" dirty="0">
              <a:solidFill>
                <a:schemeClr val="tx1"/>
              </a:solidFill>
            </a:rPr>
            <a:t>Páginas estáticas</a:t>
          </a:r>
        </a:p>
      </dgm:t>
    </dgm:pt>
    <dgm:pt modelId="{58B0DBA8-6344-4044-A92C-BF896952B9C1}" type="parTrans" cxnId="{B30126E7-5B5E-4143-8967-119AE1045426}">
      <dgm:prSet/>
      <dgm:spPr/>
      <dgm:t>
        <a:bodyPr/>
        <a:lstStyle/>
        <a:p>
          <a:endParaRPr lang="es-MX"/>
        </a:p>
      </dgm:t>
    </dgm:pt>
    <dgm:pt modelId="{9D2712CA-CB5D-42F1-BD03-60373E743950}" type="sibTrans" cxnId="{B30126E7-5B5E-4143-8967-119AE1045426}">
      <dgm:prSet/>
      <dgm:spPr/>
      <dgm:t>
        <a:bodyPr/>
        <a:lstStyle/>
        <a:p>
          <a:endParaRPr lang="es-MX"/>
        </a:p>
      </dgm:t>
    </dgm:pt>
    <dgm:pt modelId="{2F272BAE-43FE-40E2-94CB-A395BF96C171}">
      <dgm:prSet phldr="0" custT="1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es-MX" sz="1200" b="0" i="0" u="none" strike="noStrike" cap="none" baseline="0" noProof="0" dirty="0">
              <a:solidFill>
                <a:schemeClr val="tx1"/>
              </a:solidFill>
            </a:rPr>
            <a:t>  Redirecciones</a:t>
          </a:r>
        </a:p>
      </dgm:t>
    </dgm:pt>
    <dgm:pt modelId="{B7A8BCDC-84B8-4977-8736-828FD2A04F8A}" type="parTrans" cxnId="{EC9CA806-5160-4728-B538-8265942C6B6E}">
      <dgm:prSet/>
      <dgm:spPr/>
      <dgm:t>
        <a:bodyPr/>
        <a:lstStyle/>
        <a:p>
          <a:endParaRPr lang="es-EC"/>
        </a:p>
      </dgm:t>
    </dgm:pt>
    <dgm:pt modelId="{46BE9BD8-F7AA-4B80-B996-4A369DBEB85B}" type="sibTrans" cxnId="{EC9CA806-5160-4728-B538-8265942C6B6E}">
      <dgm:prSet/>
      <dgm:spPr/>
      <dgm:t>
        <a:bodyPr/>
        <a:lstStyle/>
        <a:p>
          <a:endParaRPr lang="es-EC"/>
        </a:p>
      </dgm:t>
    </dgm:pt>
    <dgm:pt modelId="{B60A586A-FDFC-4043-8A94-165D830AC3FF}">
      <dgm:prSet phldr="0" custT="1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pPr rtl="0"/>
          <a:r>
            <a:rPr lang="es-MX" sz="1400" b="0" i="0" u="none" strike="noStrike" cap="none" baseline="0" noProof="0" dirty="0">
              <a:solidFill>
                <a:schemeClr val="tx1"/>
              </a:solidFill>
              <a:latin typeface="Calibri Light" panose="020F0302020204030204"/>
            </a:rPr>
            <a:t>  </a:t>
          </a:r>
          <a:r>
            <a:rPr lang="es-MX" sz="1200" b="0" i="0" u="none" strike="noStrike" cap="none" baseline="0" noProof="0" dirty="0">
              <a:solidFill>
                <a:schemeClr val="tx1"/>
              </a:solidFill>
            </a:rPr>
            <a:t>Señales</a:t>
          </a:r>
        </a:p>
      </dgm:t>
    </dgm:pt>
    <dgm:pt modelId="{1D304A51-1E3F-4D59-B616-00F4E20BF1E9}" type="parTrans" cxnId="{74D7C55B-8D22-415C-8D21-71DA4EF7B715}">
      <dgm:prSet/>
      <dgm:spPr/>
      <dgm:t>
        <a:bodyPr/>
        <a:lstStyle/>
        <a:p>
          <a:endParaRPr lang="es-EC"/>
        </a:p>
      </dgm:t>
    </dgm:pt>
    <dgm:pt modelId="{362ED354-16E9-42CE-948A-B6578D661160}" type="sibTrans" cxnId="{74D7C55B-8D22-415C-8D21-71DA4EF7B715}">
      <dgm:prSet/>
      <dgm:spPr/>
      <dgm:t>
        <a:bodyPr/>
        <a:lstStyle/>
        <a:p>
          <a:endParaRPr lang="es-EC"/>
        </a:p>
      </dgm:t>
    </dgm:pt>
    <dgm:pt modelId="{CBD45C1A-E126-4312-9C51-E1D5369F67A3}">
      <dgm:prSet phldr="0" custT="1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pPr rtl="0"/>
          <a:r>
            <a:rPr lang="es-MX" sz="1200" b="0" i="0" u="none" strike="noStrike" cap="none" baseline="0" noProof="0" dirty="0">
              <a:solidFill>
                <a:schemeClr val="tx1"/>
              </a:solidFill>
              <a:latin typeface="Trebuchet MS (Body)"/>
            </a:rPr>
            <a:t>  Framework de comprobación de sistema</a:t>
          </a:r>
        </a:p>
      </dgm:t>
    </dgm:pt>
    <dgm:pt modelId="{D814B733-60A1-47B9-9971-A53E3DF67E21}" type="parTrans" cxnId="{4E69CC78-0D89-47C0-846E-D1EBC1F98894}">
      <dgm:prSet/>
      <dgm:spPr/>
      <dgm:t>
        <a:bodyPr/>
        <a:lstStyle/>
        <a:p>
          <a:endParaRPr lang="es-EC"/>
        </a:p>
      </dgm:t>
    </dgm:pt>
    <dgm:pt modelId="{366B611A-3E56-49E4-B8BC-17AF53D30EF2}" type="sibTrans" cxnId="{4E69CC78-0D89-47C0-846E-D1EBC1F98894}">
      <dgm:prSet/>
      <dgm:spPr/>
      <dgm:t>
        <a:bodyPr/>
        <a:lstStyle/>
        <a:p>
          <a:endParaRPr lang="es-EC"/>
        </a:p>
      </dgm:t>
    </dgm:pt>
    <dgm:pt modelId="{36CDB660-7F9A-4E87-ABB7-4DC7DD47AE64}">
      <dgm:prSet phldr="0" custT="1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pPr rtl="0"/>
          <a:r>
            <a:rPr lang="es-MX" sz="1200" b="0" i="0" u="none" strike="noStrike" cap="none" baseline="0" noProof="0" dirty="0">
              <a:solidFill>
                <a:schemeClr val="tx1"/>
              </a:solidFill>
              <a:latin typeface="Trebuchet MS (Body)"/>
            </a:rPr>
            <a:t>  Framework de sitios</a:t>
          </a:r>
        </a:p>
      </dgm:t>
    </dgm:pt>
    <dgm:pt modelId="{9CFA392F-2C65-4E6C-9E44-EA636B37E987}" type="parTrans" cxnId="{6C8E98D8-22E9-4D34-8427-5CD3FF06E567}">
      <dgm:prSet/>
      <dgm:spPr/>
      <dgm:t>
        <a:bodyPr/>
        <a:lstStyle/>
        <a:p>
          <a:endParaRPr lang="es-EC"/>
        </a:p>
      </dgm:t>
    </dgm:pt>
    <dgm:pt modelId="{6CAC9EFF-9E99-4525-9520-36815FA32574}" type="sibTrans" cxnId="{6C8E98D8-22E9-4D34-8427-5CD3FF06E567}">
      <dgm:prSet/>
      <dgm:spPr/>
      <dgm:t>
        <a:bodyPr/>
        <a:lstStyle/>
        <a:p>
          <a:endParaRPr lang="es-EC"/>
        </a:p>
      </dgm:t>
    </dgm:pt>
    <dgm:pt modelId="{FD7B4A0B-7179-4EA4-B7AA-014612583FF0}">
      <dgm:prSet phldr="0" custT="1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pPr rtl="0"/>
          <a:r>
            <a:rPr lang="es-MX" sz="1200" b="0" i="0" u="none" strike="noStrike" cap="none" baseline="0" noProof="0" dirty="0">
              <a:solidFill>
                <a:schemeClr val="tx1"/>
              </a:solidFill>
              <a:latin typeface="Trebuchet MS (Body)"/>
            </a:rPr>
            <a:t>  Unicode en Django</a:t>
          </a:r>
        </a:p>
      </dgm:t>
    </dgm:pt>
    <dgm:pt modelId="{E28BD6D7-3B0E-4E19-A897-783FAE5F10AC}" type="parTrans" cxnId="{80E2D207-2B0C-48AC-9C96-9C2CD8400F3B}">
      <dgm:prSet/>
      <dgm:spPr/>
      <dgm:t>
        <a:bodyPr/>
        <a:lstStyle/>
        <a:p>
          <a:endParaRPr lang="es-EC"/>
        </a:p>
      </dgm:t>
    </dgm:pt>
    <dgm:pt modelId="{EC62306C-8671-4705-BCBF-8C765DBA410D}" type="sibTrans" cxnId="{80E2D207-2B0C-48AC-9C96-9C2CD8400F3B}">
      <dgm:prSet/>
      <dgm:spPr/>
      <dgm:t>
        <a:bodyPr/>
        <a:lstStyle/>
        <a:p>
          <a:endParaRPr lang="es-EC"/>
        </a:p>
      </dgm:t>
    </dgm:pt>
    <dgm:pt modelId="{CDDB8371-9635-4CEC-B187-B517E414D188}">
      <dgm:prSet phldr="0" custT="1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pPr rtl="0"/>
          <a:r>
            <a:rPr lang="es-MX" sz="1200" b="0" i="0" u="none" strike="noStrike" cap="none" baseline="0" noProof="0" dirty="0">
              <a:solidFill>
                <a:schemeClr val="tx1"/>
              </a:solidFill>
            </a:rPr>
            <a:t>  Referencia de la API</a:t>
          </a:r>
          <a:endParaRPr lang="es-MX" sz="1200" b="0" i="0" u="none" strike="noStrike" cap="none" baseline="0" noProof="0" dirty="0">
            <a:solidFill>
              <a:schemeClr val="tx1"/>
            </a:solidFill>
            <a:latin typeface="Calibri Light" panose="020F0302020204030204"/>
          </a:endParaRPr>
        </a:p>
      </dgm:t>
    </dgm:pt>
    <dgm:pt modelId="{AEA9E183-E2DA-4917-9875-3E2557472620}" type="parTrans" cxnId="{14C35C89-EF6A-4C60-87E8-E2C299F0BF86}">
      <dgm:prSet/>
      <dgm:spPr/>
      <dgm:t>
        <a:bodyPr/>
        <a:lstStyle/>
        <a:p>
          <a:endParaRPr lang="es-EC"/>
        </a:p>
      </dgm:t>
    </dgm:pt>
    <dgm:pt modelId="{EF9DD5EA-99EB-4F54-9940-6FCD585E63AC}" type="sibTrans" cxnId="{14C35C89-EF6A-4C60-87E8-E2C299F0BF86}">
      <dgm:prSet/>
      <dgm:spPr/>
      <dgm:t>
        <a:bodyPr/>
        <a:lstStyle/>
        <a:p>
          <a:endParaRPr lang="es-EC"/>
        </a:p>
      </dgm:t>
    </dgm:pt>
    <dgm:pt modelId="{753F0C45-42EB-4081-AA23-9DAD197D7689}" type="pres">
      <dgm:prSet presAssocID="{11AA62BB-077B-473C-BC00-46D0A82708C9}" presName="Name0" presStyleCnt="0">
        <dgm:presLayoutVars>
          <dgm:dir/>
          <dgm:resizeHandles val="exact"/>
        </dgm:presLayoutVars>
      </dgm:prSet>
      <dgm:spPr/>
    </dgm:pt>
    <dgm:pt modelId="{0ADBE87F-284B-4B9E-9E14-5C59390DC3AB}" type="pres">
      <dgm:prSet presAssocID="{143C22E5-3CCB-4F4E-81CF-2C9187D7D2D0}" presName="node" presStyleLbl="node1" presStyleIdx="0" presStyleCnt="7">
        <dgm:presLayoutVars>
          <dgm:bulletEnabled val="1"/>
        </dgm:presLayoutVars>
      </dgm:prSet>
      <dgm:spPr/>
    </dgm:pt>
    <dgm:pt modelId="{00A96C28-7E52-4D1E-AD1F-3A3AA6AD5BD5}" type="pres">
      <dgm:prSet presAssocID="{9D2712CA-CB5D-42F1-BD03-60373E743950}" presName="sibTrans" presStyleCnt="0"/>
      <dgm:spPr/>
    </dgm:pt>
    <dgm:pt modelId="{745277EE-7EBF-4BD3-A735-016877E6E370}" type="pres">
      <dgm:prSet presAssocID="{2F272BAE-43FE-40E2-94CB-A395BF96C171}" presName="node" presStyleLbl="node1" presStyleIdx="1" presStyleCnt="7">
        <dgm:presLayoutVars>
          <dgm:bulletEnabled val="1"/>
        </dgm:presLayoutVars>
      </dgm:prSet>
      <dgm:spPr/>
    </dgm:pt>
    <dgm:pt modelId="{D2BC881D-1AD6-4094-A833-976537BDAFE3}" type="pres">
      <dgm:prSet presAssocID="{46BE9BD8-F7AA-4B80-B996-4A369DBEB85B}" presName="sibTrans" presStyleCnt="0"/>
      <dgm:spPr/>
    </dgm:pt>
    <dgm:pt modelId="{3B77BC81-084D-4060-A4B0-A2056B53ABAC}" type="pres">
      <dgm:prSet presAssocID="{B60A586A-FDFC-4043-8A94-165D830AC3FF}" presName="node" presStyleLbl="node1" presStyleIdx="2" presStyleCnt="7">
        <dgm:presLayoutVars>
          <dgm:bulletEnabled val="1"/>
        </dgm:presLayoutVars>
      </dgm:prSet>
      <dgm:spPr/>
    </dgm:pt>
    <dgm:pt modelId="{76E58B5C-7288-4BF7-BBAF-EA74429EB1DB}" type="pres">
      <dgm:prSet presAssocID="{362ED354-16E9-42CE-948A-B6578D661160}" presName="sibTrans" presStyleCnt="0"/>
      <dgm:spPr/>
    </dgm:pt>
    <dgm:pt modelId="{E256E8F8-748A-48D3-92BD-58DC54EEB357}" type="pres">
      <dgm:prSet presAssocID="{CBD45C1A-E126-4312-9C51-E1D5369F67A3}" presName="node" presStyleLbl="node1" presStyleIdx="3" presStyleCnt="7">
        <dgm:presLayoutVars>
          <dgm:bulletEnabled val="1"/>
        </dgm:presLayoutVars>
      </dgm:prSet>
      <dgm:spPr/>
    </dgm:pt>
    <dgm:pt modelId="{2B75762E-2CF3-4614-BBD5-188C4935EFBC}" type="pres">
      <dgm:prSet presAssocID="{366B611A-3E56-49E4-B8BC-17AF53D30EF2}" presName="sibTrans" presStyleCnt="0"/>
      <dgm:spPr/>
    </dgm:pt>
    <dgm:pt modelId="{393E5666-8CDC-4961-B368-001A7AB9316B}" type="pres">
      <dgm:prSet presAssocID="{36CDB660-7F9A-4E87-ABB7-4DC7DD47AE64}" presName="node" presStyleLbl="node1" presStyleIdx="4" presStyleCnt="7">
        <dgm:presLayoutVars>
          <dgm:bulletEnabled val="1"/>
        </dgm:presLayoutVars>
      </dgm:prSet>
      <dgm:spPr/>
    </dgm:pt>
    <dgm:pt modelId="{8892C007-4246-4491-B5DC-34CA3D96455E}" type="pres">
      <dgm:prSet presAssocID="{6CAC9EFF-9E99-4525-9520-36815FA32574}" presName="sibTrans" presStyleCnt="0"/>
      <dgm:spPr/>
    </dgm:pt>
    <dgm:pt modelId="{C60DAF3A-70D2-4DC5-A61F-4745DAD13616}" type="pres">
      <dgm:prSet presAssocID="{FD7B4A0B-7179-4EA4-B7AA-014612583FF0}" presName="node" presStyleLbl="node1" presStyleIdx="5" presStyleCnt="7">
        <dgm:presLayoutVars>
          <dgm:bulletEnabled val="1"/>
        </dgm:presLayoutVars>
      </dgm:prSet>
      <dgm:spPr/>
    </dgm:pt>
    <dgm:pt modelId="{D0DD5A8D-F70C-4868-89E2-B2A3FDEC1518}" type="pres">
      <dgm:prSet presAssocID="{EC62306C-8671-4705-BCBF-8C765DBA410D}" presName="sibTrans" presStyleCnt="0"/>
      <dgm:spPr/>
    </dgm:pt>
    <dgm:pt modelId="{C6EF6D43-08EC-40FF-81AA-66495A598ECA}" type="pres">
      <dgm:prSet presAssocID="{CDDB8371-9635-4CEC-B187-B517E414D188}" presName="node" presStyleLbl="node1" presStyleIdx="6" presStyleCnt="7">
        <dgm:presLayoutVars>
          <dgm:bulletEnabled val="1"/>
        </dgm:presLayoutVars>
      </dgm:prSet>
      <dgm:spPr/>
    </dgm:pt>
  </dgm:ptLst>
  <dgm:cxnLst>
    <dgm:cxn modelId="{EC9CA806-5160-4728-B538-8265942C6B6E}" srcId="{11AA62BB-077B-473C-BC00-46D0A82708C9}" destId="{2F272BAE-43FE-40E2-94CB-A395BF96C171}" srcOrd="1" destOrd="0" parTransId="{B7A8BCDC-84B8-4977-8736-828FD2A04F8A}" sibTransId="{46BE9BD8-F7AA-4B80-B996-4A369DBEB85B}"/>
    <dgm:cxn modelId="{80E2D207-2B0C-48AC-9C96-9C2CD8400F3B}" srcId="{11AA62BB-077B-473C-BC00-46D0A82708C9}" destId="{FD7B4A0B-7179-4EA4-B7AA-014612583FF0}" srcOrd="5" destOrd="0" parTransId="{E28BD6D7-3B0E-4E19-A897-783FAE5F10AC}" sibTransId="{EC62306C-8671-4705-BCBF-8C765DBA410D}"/>
    <dgm:cxn modelId="{83E1BA1D-2971-410C-8060-7DFDB83C4773}" type="presOf" srcId="{CBD45C1A-E126-4312-9C51-E1D5369F67A3}" destId="{E256E8F8-748A-48D3-92BD-58DC54EEB357}" srcOrd="0" destOrd="0" presId="urn:microsoft.com/office/officeart/2005/8/layout/hList6"/>
    <dgm:cxn modelId="{02893523-BA1B-4442-B53D-7BEBBB72DAAA}" type="presOf" srcId="{36CDB660-7F9A-4E87-ABB7-4DC7DD47AE64}" destId="{393E5666-8CDC-4961-B368-001A7AB9316B}" srcOrd="0" destOrd="0" presId="urn:microsoft.com/office/officeart/2005/8/layout/hList6"/>
    <dgm:cxn modelId="{1BC2AA2B-E498-4BAD-B597-B034E5CC1DD3}" type="presOf" srcId="{FD7B4A0B-7179-4EA4-B7AA-014612583FF0}" destId="{C60DAF3A-70D2-4DC5-A61F-4745DAD13616}" srcOrd="0" destOrd="0" presId="urn:microsoft.com/office/officeart/2005/8/layout/hList6"/>
    <dgm:cxn modelId="{74D7C55B-8D22-415C-8D21-71DA4EF7B715}" srcId="{11AA62BB-077B-473C-BC00-46D0A82708C9}" destId="{B60A586A-FDFC-4043-8A94-165D830AC3FF}" srcOrd="2" destOrd="0" parTransId="{1D304A51-1E3F-4D59-B616-00F4E20BF1E9}" sibTransId="{362ED354-16E9-42CE-948A-B6578D661160}"/>
    <dgm:cxn modelId="{518ECC5B-5257-4D2E-ABD4-3E96B7080A15}" type="presOf" srcId="{2F272BAE-43FE-40E2-94CB-A395BF96C171}" destId="{745277EE-7EBF-4BD3-A735-016877E6E370}" srcOrd="0" destOrd="0" presId="urn:microsoft.com/office/officeart/2005/8/layout/hList6"/>
    <dgm:cxn modelId="{4E69CC78-0D89-47C0-846E-D1EBC1F98894}" srcId="{11AA62BB-077B-473C-BC00-46D0A82708C9}" destId="{CBD45C1A-E126-4312-9C51-E1D5369F67A3}" srcOrd="3" destOrd="0" parTransId="{D814B733-60A1-47B9-9971-A53E3DF67E21}" sibTransId="{366B611A-3E56-49E4-B8BC-17AF53D30EF2}"/>
    <dgm:cxn modelId="{13A53F85-CF86-4F1E-96D1-12667CF02532}" type="presOf" srcId="{143C22E5-3CCB-4F4E-81CF-2C9187D7D2D0}" destId="{0ADBE87F-284B-4B9E-9E14-5C59390DC3AB}" srcOrd="0" destOrd="0" presId="urn:microsoft.com/office/officeart/2005/8/layout/hList6"/>
    <dgm:cxn modelId="{14C35C89-EF6A-4C60-87E8-E2C299F0BF86}" srcId="{11AA62BB-077B-473C-BC00-46D0A82708C9}" destId="{CDDB8371-9635-4CEC-B187-B517E414D188}" srcOrd="6" destOrd="0" parTransId="{AEA9E183-E2DA-4917-9875-3E2557472620}" sibTransId="{EF9DD5EA-99EB-4F54-9940-6FCD585E63AC}"/>
    <dgm:cxn modelId="{3596C08F-D20B-4622-A931-1F4B2FA342A9}" type="presOf" srcId="{CDDB8371-9635-4CEC-B187-B517E414D188}" destId="{C6EF6D43-08EC-40FF-81AA-66495A598ECA}" srcOrd="0" destOrd="0" presId="urn:microsoft.com/office/officeart/2005/8/layout/hList6"/>
    <dgm:cxn modelId="{6B2F039C-6191-4777-AFCD-7CAF37DB6B9D}" type="presOf" srcId="{B60A586A-FDFC-4043-8A94-165D830AC3FF}" destId="{3B77BC81-084D-4060-A4B0-A2056B53ABAC}" srcOrd="0" destOrd="0" presId="urn:microsoft.com/office/officeart/2005/8/layout/hList6"/>
    <dgm:cxn modelId="{6C8E98D8-22E9-4D34-8427-5CD3FF06E567}" srcId="{11AA62BB-077B-473C-BC00-46D0A82708C9}" destId="{36CDB660-7F9A-4E87-ABB7-4DC7DD47AE64}" srcOrd="4" destOrd="0" parTransId="{9CFA392F-2C65-4E6C-9E44-EA636B37E987}" sibTransId="{6CAC9EFF-9E99-4525-9520-36815FA32574}"/>
    <dgm:cxn modelId="{2D85CAE4-C46D-42A7-8535-94612C3C86D5}" type="presOf" srcId="{11AA62BB-077B-473C-BC00-46D0A82708C9}" destId="{753F0C45-42EB-4081-AA23-9DAD197D7689}" srcOrd="0" destOrd="0" presId="urn:microsoft.com/office/officeart/2005/8/layout/hList6"/>
    <dgm:cxn modelId="{B30126E7-5B5E-4143-8967-119AE1045426}" srcId="{11AA62BB-077B-473C-BC00-46D0A82708C9}" destId="{143C22E5-3CCB-4F4E-81CF-2C9187D7D2D0}" srcOrd="0" destOrd="0" parTransId="{58B0DBA8-6344-4044-A92C-BF896952B9C1}" sibTransId="{9D2712CA-CB5D-42F1-BD03-60373E743950}"/>
    <dgm:cxn modelId="{D921FFA8-7CF8-43DF-8642-70D0419DA20B}" type="presParOf" srcId="{753F0C45-42EB-4081-AA23-9DAD197D7689}" destId="{0ADBE87F-284B-4B9E-9E14-5C59390DC3AB}" srcOrd="0" destOrd="0" presId="urn:microsoft.com/office/officeart/2005/8/layout/hList6"/>
    <dgm:cxn modelId="{5C03BE7C-F34C-4E6A-9ED2-B9CC3D82B6CD}" type="presParOf" srcId="{753F0C45-42EB-4081-AA23-9DAD197D7689}" destId="{00A96C28-7E52-4D1E-AD1F-3A3AA6AD5BD5}" srcOrd="1" destOrd="0" presId="urn:microsoft.com/office/officeart/2005/8/layout/hList6"/>
    <dgm:cxn modelId="{705AE68B-4976-4E4F-8DE6-AED52E0593F8}" type="presParOf" srcId="{753F0C45-42EB-4081-AA23-9DAD197D7689}" destId="{745277EE-7EBF-4BD3-A735-016877E6E370}" srcOrd="2" destOrd="0" presId="urn:microsoft.com/office/officeart/2005/8/layout/hList6"/>
    <dgm:cxn modelId="{9C2F457D-566A-48B4-AE6C-450D8C2A4190}" type="presParOf" srcId="{753F0C45-42EB-4081-AA23-9DAD197D7689}" destId="{D2BC881D-1AD6-4094-A833-976537BDAFE3}" srcOrd="3" destOrd="0" presId="urn:microsoft.com/office/officeart/2005/8/layout/hList6"/>
    <dgm:cxn modelId="{0DD27189-070B-49A5-9B73-DDD5D465964F}" type="presParOf" srcId="{753F0C45-42EB-4081-AA23-9DAD197D7689}" destId="{3B77BC81-084D-4060-A4B0-A2056B53ABAC}" srcOrd="4" destOrd="0" presId="urn:microsoft.com/office/officeart/2005/8/layout/hList6"/>
    <dgm:cxn modelId="{36085A1E-48F6-427A-A238-253FB12BFC7F}" type="presParOf" srcId="{753F0C45-42EB-4081-AA23-9DAD197D7689}" destId="{76E58B5C-7288-4BF7-BBAF-EA74429EB1DB}" srcOrd="5" destOrd="0" presId="urn:microsoft.com/office/officeart/2005/8/layout/hList6"/>
    <dgm:cxn modelId="{4FB4F3F3-50B1-432B-9BD4-A12A2C57D2C6}" type="presParOf" srcId="{753F0C45-42EB-4081-AA23-9DAD197D7689}" destId="{E256E8F8-748A-48D3-92BD-58DC54EEB357}" srcOrd="6" destOrd="0" presId="urn:microsoft.com/office/officeart/2005/8/layout/hList6"/>
    <dgm:cxn modelId="{F60A8EB2-0585-4A0C-A21B-93E369CAAA4B}" type="presParOf" srcId="{753F0C45-42EB-4081-AA23-9DAD197D7689}" destId="{2B75762E-2CF3-4614-BBD5-188C4935EFBC}" srcOrd="7" destOrd="0" presId="urn:microsoft.com/office/officeart/2005/8/layout/hList6"/>
    <dgm:cxn modelId="{53D35DF2-4D01-47B5-845A-8D4F583A1B96}" type="presParOf" srcId="{753F0C45-42EB-4081-AA23-9DAD197D7689}" destId="{393E5666-8CDC-4961-B368-001A7AB9316B}" srcOrd="8" destOrd="0" presId="urn:microsoft.com/office/officeart/2005/8/layout/hList6"/>
    <dgm:cxn modelId="{F01A47B4-3FE7-4708-8115-70E59C72BED9}" type="presParOf" srcId="{753F0C45-42EB-4081-AA23-9DAD197D7689}" destId="{8892C007-4246-4491-B5DC-34CA3D96455E}" srcOrd="9" destOrd="0" presId="urn:microsoft.com/office/officeart/2005/8/layout/hList6"/>
    <dgm:cxn modelId="{497D2414-ADA2-447F-B8E6-2051EFC9C3BD}" type="presParOf" srcId="{753F0C45-42EB-4081-AA23-9DAD197D7689}" destId="{C60DAF3A-70D2-4DC5-A61F-4745DAD13616}" srcOrd="10" destOrd="0" presId="urn:microsoft.com/office/officeart/2005/8/layout/hList6"/>
    <dgm:cxn modelId="{50630919-C38C-4AAC-B252-467CA10A3662}" type="presParOf" srcId="{753F0C45-42EB-4081-AA23-9DAD197D7689}" destId="{D0DD5A8D-F70C-4868-89E2-B2A3FDEC1518}" srcOrd="11" destOrd="0" presId="urn:microsoft.com/office/officeart/2005/8/layout/hList6"/>
    <dgm:cxn modelId="{C00F08EB-F952-4F1D-B309-729E80780D51}" type="presParOf" srcId="{753F0C45-42EB-4081-AA23-9DAD197D7689}" destId="{C6EF6D43-08EC-40FF-81AA-66495A598ECA}" srcOrd="12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20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A3C482F-08BA-48CD-9890-E36F0E05C9B7}" type="doc">
      <dgm:prSet loTypeId="urn:microsoft.com/office/officeart/2005/8/layout/arrow6" loCatId="relationship" qsTypeId="urn:microsoft.com/office/officeart/2005/8/quickstyle/simple1" qsCatId="simple" csTypeId="urn:microsoft.com/office/officeart/2005/8/colors/accent4_5" csCatId="accent4" phldr="1"/>
      <dgm:spPr/>
    </dgm:pt>
    <dgm:pt modelId="{F8224D21-24C8-47BE-9764-F7417695B2D2}">
      <dgm:prSet phldrT="[Texto]"/>
      <dgm:spPr/>
      <dgm:t>
        <a:bodyPr/>
        <a:lstStyle/>
        <a:p>
          <a:pPr algn="just"/>
          <a:r>
            <a:rPr lang="es-EC" dirty="0">
              <a:solidFill>
                <a:schemeClr val="tx1"/>
              </a:solidFill>
            </a:rPr>
            <a:t>Django es un </a:t>
          </a:r>
          <a:r>
            <a:rPr lang="es-EC" dirty="0" err="1">
              <a:solidFill>
                <a:schemeClr val="tx1"/>
              </a:solidFill>
            </a:rPr>
            <a:t>framework</a:t>
          </a:r>
          <a:r>
            <a:rPr lang="es-EC" dirty="0">
              <a:solidFill>
                <a:schemeClr val="tx1"/>
              </a:solidFill>
            </a:rPr>
            <a:t> web de alto nivel que fomenta el desarrollo rápido y el diseño limpio y pragmático.</a:t>
          </a:r>
        </a:p>
      </dgm:t>
    </dgm:pt>
    <dgm:pt modelId="{1F2D9600-AB67-4327-8C98-FE8A3F850875}" type="parTrans" cxnId="{4E1DDF7B-61E0-4AB9-A55B-30AC30501D75}">
      <dgm:prSet/>
      <dgm:spPr/>
      <dgm:t>
        <a:bodyPr/>
        <a:lstStyle/>
        <a:p>
          <a:endParaRPr lang="es-EC"/>
        </a:p>
      </dgm:t>
    </dgm:pt>
    <dgm:pt modelId="{9D7E1574-B599-4392-B8FD-963CF261BF11}" type="sibTrans" cxnId="{4E1DDF7B-61E0-4AB9-A55B-30AC30501D75}">
      <dgm:prSet/>
      <dgm:spPr/>
      <dgm:t>
        <a:bodyPr/>
        <a:lstStyle/>
        <a:p>
          <a:endParaRPr lang="es-EC"/>
        </a:p>
      </dgm:t>
    </dgm:pt>
    <dgm:pt modelId="{8F39FC6F-5D13-44DC-A502-ACB2139DF2AA}">
      <dgm:prSet phldrT="[Texto]"/>
      <dgm:spPr/>
      <dgm:t>
        <a:bodyPr/>
        <a:lstStyle/>
        <a:p>
          <a:r>
            <a:rPr lang="es-EC" dirty="0">
              <a:solidFill>
                <a:schemeClr val="tx1"/>
              </a:solidFill>
            </a:rPr>
            <a:t>Hacer código mucho mas fácil, mas rápido y con menos código </a:t>
          </a:r>
        </a:p>
        <a:p>
          <a:endParaRPr lang="es-EC" dirty="0"/>
        </a:p>
      </dgm:t>
    </dgm:pt>
    <dgm:pt modelId="{BA01A674-295C-4A50-B6F5-4FD8890956A8}" type="parTrans" cxnId="{F36F68CA-2152-4932-84D5-CF9601B3B215}">
      <dgm:prSet/>
      <dgm:spPr/>
      <dgm:t>
        <a:bodyPr/>
        <a:lstStyle/>
        <a:p>
          <a:endParaRPr lang="es-EC"/>
        </a:p>
      </dgm:t>
    </dgm:pt>
    <dgm:pt modelId="{3E26871B-B43E-4783-B3A7-B2D81DF59384}" type="sibTrans" cxnId="{F36F68CA-2152-4932-84D5-CF9601B3B215}">
      <dgm:prSet/>
      <dgm:spPr/>
      <dgm:t>
        <a:bodyPr/>
        <a:lstStyle/>
        <a:p>
          <a:endParaRPr lang="es-EC"/>
        </a:p>
      </dgm:t>
    </dgm:pt>
    <dgm:pt modelId="{B3F93507-54EF-4754-BA58-281DA6321C25}" type="pres">
      <dgm:prSet presAssocID="{6A3C482F-08BA-48CD-9890-E36F0E05C9B7}" presName="compositeShape" presStyleCnt="0">
        <dgm:presLayoutVars>
          <dgm:chMax val="2"/>
          <dgm:dir/>
          <dgm:resizeHandles val="exact"/>
        </dgm:presLayoutVars>
      </dgm:prSet>
      <dgm:spPr/>
    </dgm:pt>
    <dgm:pt modelId="{022EAD60-E62A-42E1-9305-B10B1779813B}" type="pres">
      <dgm:prSet presAssocID="{6A3C482F-08BA-48CD-9890-E36F0E05C9B7}" presName="ribbon" presStyleLbl="node1" presStyleIdx="0" presStyleCnt="1" custLinFactNeighborX="-285"/>
      <dgm:spPr/>
    </dgm:pt>
    <dgm:pt modelId="{82D539F7-F6D6-49B0-AC71-95CA6B64F221}" type="pres">
      <dgm:prSet presAssocID="{6A3C482F-08BA-48CD-9890-E36F0E05C9B7}" presName="leftArrowText" presStyleLbl="node1" presStyleIdx="0" presStyleCnt="1">
        <dgm:presLayoutVars>
          <dgm:chMax val="0"/>
          <dgm:bulletEnabled val="1"/>
        </dgm:presLayoutVars>
      </dgm:prSet>
      <dgm:spPr/>
    </dgm:pt>
    <dgm:pt modelId="{881FAEF9-D0D9-4DE7-A356-36E908F6B5A1}" type="pres">
      <dgm:prSet presAssocID="{6A3C482F-08BA-48CD-9890-E36F0E05C9B7}" presName="rightArrowText" presStyleLbl="node1" presStyleIdx="0" presStyleCnt="1" custScaleY="69274" custLinFactNeighborY="13094">
        <dgm:presLayoutVars>
          <dgm:chMax val="0"/>
          <dgm:bulletEnabled val="1"/>
        </dgm:presLayoutVars>
      </dgm:prSet>
      <dgm:spPr/>
    </dgm:pt>
  </dgm:ptLst>
  <dgm:cxnLst>
    <dgm:cxn modelId="{4E1DDF7B-61E0-4AB9-A55B-30AC30501D75}" srcId="{6A3C482F-08BA-48CD-9890-E36F0E05C9B7}" destId="{F8224D21-24C8-47BE-9764-F7417695B2D2}" srcOrd="0" destOrd="0" parTransId="{1F2D9600-AB67-4327-8C98-FE8A3F850875}" sibTransId="{9D7E1574-B599-4392-B8FD-963CF261BF11}"/>
    <dgm:cxn modelId="{9592A688-D4AE-41E2-84BE-CFCD5489805C}" type="presOf" srcId="{F8224D21-24C8-47BE-9764-F7417695B2D2}" destId="{82D539F7-F6D6-49B0-AC71-95CA6B64F221}" srcOrd="0" destOrd="0" presId="urn:microsoft.com/office/officeart/2005/8/layout/arrow6"/>
    <dgm:cxn modelId="{011837AF-3A69-4431-87B6-90BF333CADF3}" type="presOf" srcId="{6A3C482F-08BA-48CD-9890-E36F0E05C9B7}" destId="{B3F93507-54EF-4754-BA58-281DA6321C25}" srcOrd="0" destOrd="0" presId="urn:microsoft.com/office/officeart/2005/8/layout/arrow6"/>
    <dgm:cxn modelId="{F36F68CA-2152-4932-84D5-CF9601B3B215}" srcId="{6A3C482F-08BA-48CD-9890-E36F0E05C9B7}" destId="{8F39FC6F-5D13-44DC-A502-ACB2139DF2AA}" srcOrd="1" destOrd="0" parTransId="{BA01A674-295C-4A50-B6F5-4FD8890956A8}" sibTransId="{3E26871B-B43E-4783-B3A7-B2D81DF59384}"/>
    <dgm:cxn modelId="{BFB131DD-8752-4670-A233-C0790B65A69A}" type="presOf" srcId="{8F39FC6F-5D13-44DC-A502-ACB2139DF2AA}" destId="{881FAEF9-D0D9-4DE7-A356-36E908F6B5A1}" srcOrd="0" destOrd="0" presId="urn:microsoft.com/office/officeart/2005/8/layout/arrow6"/>
    <dgm:cxn modelId="{7C3C6CA8-C518-4088-A9B7-55736580D724}" type="presParOf" srcId="{B3F93507-54EF-4754-BA58-281DA6321C25}" destId="{022EAD60-E62A-42E1-9305-B10B1779813B}" srcOrd="0" destOrd="0" presId="urn:microsoft.com/office/officeart/2005/8/layout/arrow6"/>
    <dgm:cxn modelId="{611A8940-7A93-4D0E-B460-DC7B8FD68DB5}" type="presParOf" srcId="{B3F93507-54EF-4754-BA58-281DA6321C25}" destId="{82D539F7-F6D6-49B0-AC71-95CA6B64F221}" srcOrd="1" destOrd="0" presId="urn:microsoft.com/office/officeart/2005/8/layout/arrow6"/>
    <dgm:cxn modelId="{0D4A7B7E-0CFC-4B47-BF56-151C93949F78}" type="presParOf" srcId="{B3F93507-54EF-4754-BA58-281DA6321C25}" destId="{881FAEF9-D0D9-4DE7-A356-36E908F6B5A1}" srcOrd="2" destOrd="0" presId="urn:microsoft.com/office/officeart/2005/8/layout/arrow6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ED4AC64-19DF-4DE4-9299-8E289A938C57}" type="doc">
      <dgm:prSet loTypeId="urn:microsoft.com/office/officeart/2005/8/layout/vList6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s-EC"/>
        </a:p>
      </dgm:t>
    </dgm:pt>
    <dgm:pt modelId="{656DA36A-6FA0-451F-AED6-55C6180504CA}">
      <dgm:prSet phldrT="[Texto]"/>
      <dgm:spPr/>
      <dgm:t>
        <a:bodyPr/>
        <a:lstStyle/>
        <a:p>
          <a:r>
            <a:rPr lang="es-EC" b="1" dirty="0">
              <a:solidFill>
                <a:schemeClr val="tx1"/>
              </a:solidFill>
            </a:rPr>
            <a:t>Flexibilidad, Extensibilidad y mantenimiento</a:t>
          </a:r>
          <a:endParaRPr lang="es-EC" dirty="0">
            <a:solidFill>
              <a:schemeClr val="tx1"/>
            </a:solidFill>
          </a:endParaRPr>
        </a:p>
      </dgm:t>
    </dgm:pt>
    <dgm:pt modelId="{07593CA7-3DBF-44D7-BFDD-B08DA29F5012}" type="parTrans" cxnId="{BB2B8826-70DA-4932-9236-BCC127B2DF4E}">
      <dgm:prSet/>
      <dgm:spPr/>
      <dgm:t>
        <a:bodyPr/>
        <a:lstStyle/>
        <a:p>
          <a:endParaRPr lang="es-EC"/>
        </a:p>
      </dgm:t>
    </dgm:pt>
    <dgm:pt modelId="{2D9B7E0F-B579-4C69-9ABB-90BF800B11B7}" type="sibTrans" cxnId="{BB2B8826-70DA-4932-9236-BCC127B2DF4E}">
      <dgm:prSet/>
      <dgm:spPr/>
      <dgm:t>
        <a:bodyPr/>
        <a:lstStyle/>
        <a:p>
          <a:endParaRPr lang="es-EC"/>
        </a:p>
      </dgm:t>
    </dgm:pt>
    <dgm:pt modelId="{72AFA2B7-B111-47B8-861F-F5CF415792F5}">
      <dgm:prSet phldrT="[Texto]"/>
      <dgm:spPr/>
      <dgm:t>
        <a:bodyPr/>
        <a:lstStyle/>
        <a:p>
          <a:r>
            <a:rPr lang="es-EC" dirty="0"/>
            <a:t>Desarrollo Ágil</a:t>
          </a:r>
        </a:p>
      </dgm:t>
    </dgm:pt>
    <dgm:pt modelId="{8BA3F228-704D-4E5F-8A0B-5EDC81140A7B}" type="parTrans" cxnId="{AACFD5BC-CC8B-44A9-B9CB-1E279E1B9348}">
      <dgm:prSet/>
      <dgm:spPr/>
      <dgm:t>
        <a:bodyPr/>
        <a:lstStyle/>
        <a:p>
          <a:endParaRPr lang="es-EC"/>
        </a:p>
      </dgm:t>
    </dgm:pt>
    <dgm:pt modelId="{A23F2CD6-B83F-4D4D-8133-0E32432F29FA}" type="sibTrans" cxnId="{AACFD5BC-CC8B-44A9-B9CB-1E279E1B9348}">
      <dgm:prSet/>
      <dgm:spPr/>
      <dgm:t>
        <a:bodyPr/>
        <a:lstStyle/>
        <a:p>
          <a:endParaRPr lang="es-EC"/>
        </a:p>
      </dgm:t>
    </dgm:pt>
    <dgm:pt modelId="{0D13C4CB-844D-40F6-80C6-222E493888A5}">
      <dgm:prSet phldrT="[Texto]"/>
      <dgm:spPr/>
      <dgm:t>
        <a:bodyPr/>
        <a:lstStyle/>
        <a:p>
          <a:r>
            <a:rPr lang="es-EC" b="1" dirty="0">
              <a:solidFill>
                <a:schemeClr val="tx1"/>
              </a:solidFill>
            </a:rPr>
            <a:t>Rendimiento, Eficiencia y Escalabilidad </a:t>
          </a:r>
          <a:endParaRPr lang="es-EC" dirty="0">
            <a:solidFill>
              <a:schemeClr val="tx1"/>
            </a:solidFill>
          </a:endParaRPr>
        </a:p>
      </dgm:t>
    </dgm:pt>
    <dgm:pt modelId="{A00CABA7-90C5-403F-8C97-9F95D8DE581F}" type="parTrans" cxnId="{BFECBFC7-9CBC-434F-BFCE-8BC427395A98}">
      <dgm:prSet/>
      <dgm:spPr/>
      <dgm:t>
        <a:bodyPr/>
        <a:lstStyle/>
        <a:p>
          <a:endParaRPr lang="es-EC"/>
        </a:p>
      </dgm:t>
    </dgm:pt>
    <dgm:pt modelId="{0C551565-886E-4E7E-B936-612AC1021BC3}" type="sibTrans" cxnId="{BFECBFC7-9CBC-434F-BFCE-8BC427395A98}">
      <dgm:prSet/>
      <dgm:spPr/>
      <dgm:t>
        <a:bodyPr/>
        <a:lstStyle/>
        <a:p>
          <a:endParaRPr lang="es-EC"/>
        </a:p>
      </dgm:t>
    </dgm:pt>
    <dgm:pt modelId="{5EAC0B61-65B4-4CEF-B164-C2034A2F3CD1}">
      <dgm:prSet phldrT="[Texto]"/>
      <dgm:spPr/>
      <dgm:t>
        <a:bodyPr/>
        <a:lstStyle/>
        <a:p>
          <a:r>
            <a:rPr lang="es-EC" dirty="0"/>
            <a:t>Horizontal, permite crear instancias</a:t>
          </a:r>
        </a:p>
      </dgm:t>
    </dgm:pt>
    <dgm:pt modelId="{C8B4A2A8-566D-44A4-A553-56BA74A44315}" type="parTrans" cxnId="{6DA7012D-B3A3-4828-B8F4-0E3F524D7169}">
      <dgm:prSet/>
      <dgm:spPr/>
      <dgm:t>
        <a:bodyPr/>
        <a:lstStyle/>
        <a:p>
          <a:endParaRPr lang="es-EC"/>
        </a:p>
      </dgm:t>
    </dgm:pt>
    <dgm:pt modelId="{FAE3C5CF-8F9F-4CD8-B3B3-6FD6886C9001}" type="sibTrans" cxnId="{6DA7012D-B3A3-4828-B8F4-0E3F524D7169}">
      <dgm:prSet/>
      <dgm:spPr/>
      <dgm:t>
        <a:bodyPr/>
        <a:lstStyle/>
        <a:p>
          <a:endParaRPr lang="es-EC"/>
        </a:p>
      </dgm:t>
    </dgm:pt>
    <dgm:pt modelId="{0969FA60-4CDC-4B64-AFCB-F46525EF0B2B}">
      <dgm:prSet/>
      <dgm:spPr/>
      <dgm:t>
        <a:bodyPr/>
        <a:lstStyle/>
        <a:p>
          <a:r>
            <a:rPr lang="es-EC"/>
            <a:t>Curva de aprendizaje rápido</a:t>
          </a:r>
        </a:p>
      </dgm:t>
    </dgm:pt>
    <dgm:pt modelId="{EDB039D5-58A9-49A2-8C67-F675B2BC1C93}" type="parTrans" cxnId="{F09AE415-36F7-4849-909C-A2022A5EEE97}">
      <dgm:prSet/>
      <dgm:spPr/>
      <dgm:t>
        <a:bodyPr/>
        <a:lstStyle/>
        <a:p>
          <a:endParaRPr lang="es-EC"/>
        </a:p>
      </dgm:t>
    </dgm:pt>
    <dgm:pt modelId="{7BA97859-DBCE-43D3-832F-EB0E715B15A2}" type="sibTrans" cxnId="{F09AE415-36F7-4849-909C-A2022A5EEE97}">
      <dgm:prSet/>
      <dgm:spPr/>
      <dgm:t>
        <a:bodyPr/>
        <a:lstStyle/>
        <a:p>
          <a:endParaRPr lang="es-EC"/>
        </a:p>
      </dgm:t>
    </dgm:pt>
    <dgm:pt modelId="{AF4183BB-997D-4FA0-8FAD-7324F0BCBF50}">
      <dgm:prSet/>
      <dgm:spPr/>
      <dgm:t>
        <a:bodyPr/>
        <a:lstStyle/>
        <a:p>
          <a:r>
            <a:rPr lang="es-EC"/>
            <a:t>Evita repeticiones de código</a:t>
          </a:r>
        </a:p>
      </dgm:t>
    </dgm:pt>
    <dgm:pt modelId="{97DE3DCC-F546-454D-AEE3-AE7E6B9EF1BB}" type="parTrans" cxnId="{EA57459C-DCEC-4056-BC24-46F42059A302}">
      <dgm:prSet/>
      <dgm:spPr/>
      <dgm:t>
        <a:bodyPr/>
        <a:lstStyle/>
        <a:p>
          <a:endParaRPr lang="es-EC"/>
        </a:p>
      </dgm:t>
    </dgm:pt>
    <dgm:pt modelId="{18762A2C-0B70-4F87-9654-1E9FB03BC390}" type="sibTrans" cxnId="{EA57459C-DCEC-4056-BC24-46F42059A302}">
      <dgm:prSet/>
      <dgm:spPr/>
      <dgm:t>
        <a:bodyPr/>
        <a:lstStyle/>
        <a:p>
          <a:endParaRPr lang="es-EC"/>
        </a:p>
      </dgm:t>
    </dgm:pt>
    <dgm:pt modelId="{E7513D99-4D93-4DD0-85B0-75E97BEEB62A}">
      <dgm:prSet/>
      <dgm:spPr/>
      <dgm:t>
        <a:bodyPr/>
        <a:lstStyle/>
        <a:p>
          <a:r>
            <a:rPr lang="es-EC" dirty="0"/>
            <a:t>Modelos </a:t>
          </a:r>
          <a:r>
            <a:rPr lang="es-EC" dirty="0" err="1"/>
            <a:t>MVC</a:t>
          </a:r>
          <a:endParaRPr lang="es-EC" dirty="0"/>
        </a:p>
      </dgm:t>
    </dgm:pt>
    <dgm:pt modelId="{35EB8C06-1101-4112-B647-F2806D08468F}" type="parTrans" cxnId="{2398F03C-5535-4194-954C-B746844612CB}">
      <dgm:prSet/>
      <dgm:spPr/>
      <dgm:t>
        <a:bodyPr/>
        <a:lstStyle/>
        <a:p>
          <a:endParaRPr lang="es-EC"/>
        </a:p>
      </dgm:t>
    </dgm:pt>
    <dgm:pt modelId="{60D729A6-75F1-4410-A51F-910ECEA00BB7}" type="sibTrans" cxnId="{2398F03C-5535-4194-954C-B746844612CB}">
      <dgm:prSet/>
      <dgm:spPr/>
      <dgm:t>
        <a:bodyPr/>
        <a:lstStyle/>
        <a:p>
          <a:endParaRPr lang="es-EC"/>
        </a:p>
      </dgm:t>
    </dgm:pt>
    <dgm:pt modelId="{9012AA9D-283E-4B5D-B50D-32A9456D0A71}">
      <dgm:prSet/>
      <dgm:spPr/>
      <dgm:t>
        <a:bodyPr/>
        <a:lstStyle/>
        <a:p>
          <a:r>
            <a:rPr lang="es-EC"/>
            <a:t>Librerías que facilitan el desarrollo</a:t>
          </a:r>
        </a:p>
      </dgm:t>
    </dgm:pt>
    <dgm:pt modelId="{92DB1649-AAB2-436A-8A5D-E210AFE3DCA0}" type="parTrans" cxnId="{21A24C40-51DE-453B-B9F3-3C0BFB7F8A05}">
      <dgm:prSet/>
      <dgm:spPr/>
      <dgm:t>
        <a:bodyPr/>
        <a:lstStyle/>
        <a:p>
          <a:endParaRPr lang="es-EC"/>
        </a:p>
      </dgm:t>
    </dgm:pt>
    <dgm:pt modelId="{0518FA95-813D-4AAC-B4CF-F11C0D544504}" type="sibTrans" cxnId="{21A24C40-51DE-453B-B9F3-3C0BFB7F8A05}">
      <dgm:prSet/>
      <dgm:spPr/>
      <dgm:t>
        <a:bodyPr/>
        <a:lstStyle/>
        <a:p>
          <a:endParaRPr lang="es-EC"/>
        </a:p>
      </dgm:t>
    </dgm:pt>
    <dgm:pt modelId="{868AC411-3C6E-4B14-947A-88E8E3C8ADFE}">
      <dgm:prSet/>
      <dgm:spPr/>
      <dgm:t>
        <a:bodyPr/>
        <a:lstStyle/>
        <a:p>
          <a:r>
            <a:rPr lang="es-EC"/>
            <a:t>Alta demanda en peticiones</a:t>
          </a:r>
        </a:p>
      </dgm:t>
    </dgm:pt>
    <dgm:pt modelId="{06206AE1-7AD4-4CD8-BF90-4CB88DE29E93}" type="parTrans" cxnId="{09F1F2BF-D27F-4CF4-87C5-65AF2B0CE66D}">
      <dgm:prSet/>
      <dgm:spPr/>
      <dgm:t>
        <a:bodyPr/>
        <a:lstStyle/>
        <a:p>
          <a:endParaRPr lang="es-EC"/>
        </a:p>
      </dgm:t>
    </dgm:pt>
    <dgm:pt modelId="{5B47A4C9-50E3-4F71-8000-E690665A93E9}" type="sibTrans" cxnId="{09F1F2BF-D27F-4CF4-87C5-65AF2B0CE66D}">
      <dgm:prSet/>
      <dgm:spPr/>
      <dgm:t>
        <a:bodyPr/>
        <a:lstStyle/>
        <a:p>
          <a:endParaRPr lang="es-EC"/>
        </a:p>
      </dgm:t>
    </dgm:pt>
    <dgm:pt modelId="{A8C7EDE9-37BC-48C9-85B6-0E5C4B525E43}">
      <dgm:prSet/>
      <dgm:spPr/>
      <dgm:t>
        <a:bodyPr/>
        <a:lstStyle/>
        <a:p>
          <a:r>
            <a:rPr lang="es-EC" dirty="0"/>
            <a:t>Maneja Modelo </a:t>
          </a:r>
          <a:r>
            <a:rPr lang="es-EC" dirty="0" err="1"/>
            <a:t>ORM</a:t>
          </a:r>
          <a:endParaRPr lang="es-EC" dirty="0"/>
        </a:p>
      </dgm:t>
    </dgm:pt>
    <dgm:pt modelId="{82F16107-557A-4414-A68F-87DD934F21DC}" type="parTrans" cxnId="{AE2DD03F-F627-4BDB-9E6A-35BA844368DD}">
      <dgm:prSet/>
      <dgm:spPr/>
      <dgm:t>
        <a:bodyPr/>
        <a:lstStyle/>
        <a:p>
          <a:endParaRPr lang="es-EC"/>
        </a:p>
      </dgm:t>
    </dgm:pt>
    <dgm:pt modelId="{C355B20D-D384-49A4-AAA5-217CAB376AD0}" type="sibTrans" cxnId="{AE2DD03F-F627-4BDB-9E6A-35BA844368DD}">
      <dgm:prSet/>
      <dgm:spPr/>
      <dgm:t>
        <a:bodyPr/>
        <a:lstStyle/>
        <a:p>
          <a:endParaRPr lang="es-EC"/>
        </a:p>
      </dgm:t>
    </dgm:pt>
    <dgm:pt modelId="{AF1682AF-93DE-4C5B-8243-EFE390318F0C}">
      <dgm:prSet/>
      <dgm:spPr/>
      <dgm:t>
        <a:bodyPr/>
        <a:lstStyle/>
        <a:p>
          <a:r>
            <a:rPr lang="es-EC"/>
            <a:t>Uso de base datos de cache</a:t>
          </a:r>
        </a:p>
      </dgm:t>
    </dgm:pt>
    <dgm:pt modelId="{7F76C3F8-BD50-4DF8-A550-42D7CAB6F881}" type="parTrans" cxnId="{D88968B4-BFC4-4237-8B0C-0D1D9A664022}">
      <dgm:prSet/>
      <dgm:spPr/>
      <dgm:t>
        <a:bodyPr/>
        <a:lstStyle/>
        <a:p>
          <a:endParaRPr lang="es-EC"/>
        </a:p>
      </dgm:t>
    </dgm:pt>
    <dgm:pt modelId="{F4FA79FB-F074-481A-9C63-221FE3B1EC09}" type="sibTrans" cxnId="{D88968B4-BFC4-4237-8B0C-0D1D9A664022}">
      <dgm:prSet/>
      <dgm:spPr/>
      <dgm:t>
        <a:bodyPr/>
        <a:lstStyle/>
        <a:p>
          <a:endParaRPr lang="es-EC"/>
        </a:p>
      </dgm:t>
    </dgm:pt>
    <dgm:pt modelId="{D8BCBF6B-AE2C-4CAF-8E84-92249A5AB823}">
      <dgm:prSet/>
      <dgm:spPr/>
      <dgm:t>
        <a:bodyPr/>
        <a:lstStyle/>
        <a:p>
          <a:r>
            <a:rPr lang="es-EC"/>
            <a:t>Soporte en peticiones http</a:t>
          </a:r>
        </a:p>
      </dgm:t>
    </dgm:pt>
    <dgm:pt modelId="{30FEA2C5-FB67-4420-B6D1-DD1BED9EDC67}" type="parTrans" cxnId="{1FD38550-80EC-405A-BFC1-0D7427BF707F}">
      <dgm:prSet/>
      <dgm:spPr/>
      <dgm:t>
        <a:bodyPr/>
        <a:lstStyle/>
        <a:p>
          <a:endParaRPr lang="es-EC"/>
        </a:p>
      </dgm:t>
    </dgm:pt>
    <dgm:pt modelId="{D5982435-C68D-46B4-A8BA-04B4382646DA}" type="sibTrans" cxnId="{1FD38550-80EC-405A-BFC1-0D7427BF707F}">
      <dgm:prSet/>
      <dgm:spPr/>
      <dgm:t>
        <a:bodyPr/>
        <a:lstStyle/>
        <a:p>
          <a:endParaRPr lang="es-EC"/>
        </a:p>
      </dgm:t>
    </dgm:pt>
    <dgm:pt modelId="{9319C12E-40CA-4AFE-B812-F083B08C7AF0}">
      <dgm:prSet/>
      <dgm:spPr/>
      <dgm:t>
        <a:bodyPr/>
        <a:lstStyle/>
        <a:p>
          <a:r>
            <a:rPr lang="es-EC" dirty="0"/>
            <a:t>Api </a:t>
          </a:r>
          <a:r>
            <a:rPr lang="es-EC" dirty="0" err="1"/>
            <a:t>REST</a:t>
          </a:r>
          <a:r>
            <a:rPr lang="es-EC" dirty="0"/>
            <a:t> que transforma una pagina </a:t>
          </a:r>
          <a:r>
            <a:rPr lang="es-EC" dirty="0" err="1"/>
            <a:t>html</a:t>
          </a:r>
          <a:r>
            <a:rPr lang="es-EC" dirty="0"/>
            <a:t> en un </a:t>
          </a:r>
          <a:r>
            <a:rPr lang="es-EC" dirty="0" err="1"/>
            <a:t>Endpoint</a:t>
          </a:r>
          <a:endParaRPr lang="es-EC" dirty="0"/>
        </a:p>
      </dgm:t>
    </dgm:pt>
    <dgm:pt modelId="{5234EDB6-A497-4F6E-8A81-53729C89F6BA}" type="parTrans" cxnId="{0961CC4A-9C56-479F-80A1-2AF99F0F0167}">
      <dgm:prSet/>
      <dgm:spPr/>
      <dgm:t>
        <a:bodyPr/>
        <a:lstStyle/>
        <a:p>
          <a:endParaRPr lang="es-EC"/>
        </a:p>
      </dgm:t>
    </dgm:pt>
    <dgm:pt modelId="{A3C5EF76-84E2-4E1D-B098-A726C04E8EDB}" type="sibTrans" cxnId="{0961CC4A-9C56-479F-80A1-2AF99F0F0167}">
      <dgm:prSet/>
      <dgm:spPr/>
      <dgm:t>
        <a:bodyPr/>
        <a:lstStyle/>
        <a:p>
          <a:endParaRPr lang="es-EC"/>
        </a:p>
      </dgm:t>
    </dgm:pt>
    <dgm:pt modelId="{B02207BA-C126-4C8F-982C-1B98BE7EC51D}" type="pres">
      <dgm:prSet presAssocID="{BED4AC64-19DF-4DE4-9299-8E289A938C57}" presName="Name0" presStyleCnt="0">
        <dgm:presLayoutVars>
          <dgm:dir/>
          <dgm:animLvl val="lvl"/>
          <dgm:resizeHandles/>
        </dgm:presLayoutVars>
      </dgm:prSet>
      <dgm:spPr/>
    </dgm:pt>
    <dgm:pt modelId="{000D409B-EB2F-43C1-935D-FDA0B5CD7599}" type="pres">
      <dgm:prSet presAssocID="{656DA36A-6FA0-451F-AED6-55C6180504CA}" presName="linNode" presStyleCnt="0"/>
      <dgm:spPr/>
    </dgm:pt>
    <dgm:pt modelId="{CDEAC278-033D-4E6A-B8FF-B35258258248}" type="pres">
      <dgm:prSet presAssocID="{656DA36A-6FA0-451F-AED6-55C6180504CA}" presName="parentShp" presStyleLbl="node1" presStyleIdx="0" presStyleCnt="2">
        <dgm:presLayoutVars>
          <dgm:bulletEnabled val="1"/>
        </dgm:presLayoutVars>
      </dgm:prSet>
      <dgm:spPr/>
    </dgm:pt>
    <dgm:pt modelId="{FE991023-BED0-48C9-A037-2508F2A7CEC5}" type="pres">
      <dgm:prSet presAssocID="{656DA36A-6FA0-451F-AED6-55C6180504CA}" presName="childShp" presStyleLbl="bgAccFollowNode1" presStyleIdx="0" presStyleCnt="2" custScaleY="122395">
        <dgm:presLayoutVars>
          <dgm:bulletEnabled val="1"/>
        </dgm:presLayoutVars>
      </dgm:prSet>
      <dgm:spPr/>
    </dgm:pt>
    <dgm:pt modelId="{B20BB5BC-8D30-4DBC-9622-0D8F5CB269C1}" type="pres">
      <dgm:prSet presAssocID="{2D9B7E0F-B579-4C69-9ABB-90BF800B11B7}" presName="spacing" presStyleCnt="0"/>
      <dgm:spPr/>
    </dgm:pt>
    <dgm:pt modelId="{3361AB7F-9C67-4B92-8417-36FA4BB1525D}" type="pres">
      <dgm:prSet presAssocID="{0D13C4CB-844D-40F6-80C6-222E493888A5}" presName="linNode" presStyleCnt="0"/>
      <dgm:spPr/>
    </dgm:pt>
    <dgm:pt modelId="{2765B941-1101-47A2-9F21-8901A8AB0D76}" type="pres">
      <dgm:prSet presAssocID="{0D13C4CB-844D-40F6-80C6-222E493888A5}" presName="parentShp" presStyleLbl="node1" presStyleIdx="1" presStyleCnt="2">
        <dgm:presLayoutVars>
          <dgm:bulletEnabled val="1"/>
        </dgm:presLayoutVars>
      </dgm:prSet>
      <dgm:spPr/>
    </dgm:pt>
    <dgm:pt modelId="{00F2B534-2907-47A4-BD30-4052C94F06C0}" type="pres">
      <dgm:prSet presAssocID="{0D13C4CB-844D-40F6-80C6-222E493888A5}" presName="childShp" presStyleLbl="bgAccFollowNode1" presStyleIdx="1" presStyleCnt="2" custScaleY="92663">
        <dgm:presLayoutVars>
          <dgm:bulletEnabled val="1"/>
        </dgm:presLayoutVars>
      </dgm:prSet>
      <dgm:spPr/>
    </dgm:pt>
  </dgm:ptLst>
  <dgm:cxnLst>
    <dgm:cxn modelId="{F09AE415-36F7-4849-909C-A2022A5EEE97}" srcId="{656DA36A-6FA0-451F-AED6-55C6180504CA}" destId="{0969FA60-4CDC-4B64-AFCB-F46525EF0B2B}" srcOrd="1" destOrd="0" parTransId="{EDB039D5-58A9-49A2-8C67-F675B2BC1C93}" sibTransId="{7BA97859-DBCE-43D3-832F-EB0E715B15A2}"/>
    <dgm:cxn modelId="{BB2B8826-70DA-4932-9236-BCC127B2DF4E}" srcId="{BED4AC64-19DF-4DE4-9299-8E289A938C57}" destId="{656DA36A-6FA0-451F-AED6-55C6180504CA}" srcOrd="0" destOrd="0" parTransId="{07593CA7-3DBF-44D7-BFDD-B08DA29F5012}" sibTransId="{2D9B7E0F-B579-4C69-9ABB-90BF800B11B7}"/>
    <dgm:cxn modelId="{E7355227-F8A5-407E-9419-13F394188072}" type="presOf" srcId="{AF1682AF-93DE-4C5B-8243-EFE390318F0C}" destId="{00F2B534-2907-47A4-BD30-4052C94F06C0}" srcOrd="0" destOrd="1" presId="urn:microsoft.com/office/officeart/2005/8/layout/vList6"/>
    <dgm:cxn modelId="{6DA7012D-B3A3-4828-B8F4-0E3F524D7169}" srcId="{0D13C4CB-844D-40F6-80C6-222E493888A5}" destId="{5EAC0B61-65B4-4CEF-B164-C2034A2F3CD1}" srcOrd="0" destOrd="0" parTransId="{C8B4A2A8-566D-44A4-A553-56BA74A44315}" sibTransId="{FAE3C5CF-8F9F-4CD8-B3B3-6FD6886C9001}"/>
    <dgm:cxn modelId="{664B8231-C349-4788-B566-8546E9769B25}" type="presOf" srcId="{656DA36A-6FA0-451F-AED6-55C6180504CA}" destId="{CDEAC278-033D-4E6A-B8FF-B35258258248}" srcOrd="0" destOrd="0" presId="urn:microsoft.com/office/officeart/2005/8/layout/vList6"/>
    <dgm:cxn modelId="{2D74AD31-B56D-4EA5-B403-FD3DBF1314AC}" type="presOf" srcId="{AF4183BB-997D-4FA0-8FAD-7324F0BCBF50}" destId="{FE991023-BED0-48C9-A037-2508F2A7CEC5}" srcOrd="0" destOrd="2" presId="urn:microsoft.com/office/officeart/2005/8/layout/vList6"/>
    <dgm:cxn modelId="{2398F03C-5535-4194-954C-B746844612CB}" srcId="{656DA36A-6FA0-451F-AED6-55C6180504CA}" destId="{E7513D99-4D93-4DD0-85B0-75E97BEEB62A}" srcOrd="3" destOrd="0" parTransId="{35EB8C06-1101-4112-B647-F2806D08468F}" sibTransId="{60D729A6-75F1-4410-A51F-910ECEA00BB7}"/>
    <dgm:cxn modelId="{AE2DD03F-F627-4BDB-9E6A-35BA844368DD}" srcId="{656DA36A-6FA0-451F-AED6-55C6180504CA}" destId="{A8C7EDE9-37BC-48C9-85B6-0E5C4B525E43}" srcOrd="6" destOrd="0" parTransId="{82F16107-557A-4414-A68F-87DD934F21DC}" sibTransId="{C355B20D-D384-49A4-AAA5-217CAB376AD0}"/>
    <dgm:cxn modelId="{21A24C40-51DE-453B-B9F3-3C0BFB7F8A05}" srcId="{656DA36A-6FA0-451F-AED6-55C6180504CA}" destId="{9012AA9D-283E-4B5D-B50D-32A9456D0A71}" srcOrd="4" destOrd="0" parTransId="{92DB1649-AAB2-436A-8A5D-E210AFE3DCA0}" sibTransId="{0518FA95-813D-4AAC-B4CF-F11C0D544504}"/>
    <dgm:cxn modelId="{5CDA3A67-AA08-400E-B57D-2FFC2CBE8D2A}" type="presOf" srcId="{72AFA2B7-B111-47B8-861F-F5CF415792F5}" destId="{FE991023-BED0-48C9-A037-2508F2A7CEC5}" srcOrd="0" destOrd="0" presId="urn:microsoft.com/office/officeart/2005/8/layout/vList6"/>
    <dgm:cxn modelId="{0961CC4A-9C56-479F-80A1-2AF99F0F0167}" srcId="{0D13C4CB-844D-40F6-80C6-222E493888A5}" destId="{9319C12E-40CA-4AFE-B812-F083B08C7AF0}" srcOrd="3" destOrd="0" parTransId="{5234EDB6-A497-4F6E-8A81-53729C89F6BA}" sibTransId="{A3C5EF76-84E2-4E1D-B098-A726C04E8EDB}"/>
    <dgm:cxn modelId="{CB490B6C-007E-4C9D-AFE5-F90245CFDBCB}" type="presOf" srcId="{A8C7EDE9-37BC-48C9-85B6-0E5C4B525E43}" destId="{FE991023-BED0-48C9-A037-2508F2A7CEC5}" srcOrd="0" destOrd="6" presId="urn:microsoft.com/office/officeart/2005/8/layout/vList6"/>
    <dgm:cxn modelId="{1FD38550-80EC-405A-BFC1-0D7427BF707F}" srcId="{0D13C4CB-844D-40F6-80C6-222E493888A5}" destId="{D8BCBF6B-AE2C-4CAF-8E84-92249A5AB823}" srcOrd="2" destOrd="0" parTransId="{30FEA2C5-FB67-4420-B6D1-DD1BED9EDC67}" sibTransId="{D5982435-C68D-46B4-A8BA-04B4382646DA}"/>
    <dgm:cxn modelId="{8FAB098D-3ACE-435A-A33D-C7E7028E15DD}" type="presOf" srcId="{9319C12E-40CA-4AFE-B812-F083B08C7AF0}" destId="{00F2B534-2907-47A4-BD30-4052C94F06C0}" srcOrd="0" destOrd="3" presId="urn:microsoft.com/office/officeart/2005/8/layout/vList6"/>
    <dgm:cxn modelId="{2315AE8F-AB0D-45BC-ABAF-501723D78A0A}" type="presOf" srcId="{868AC411-3C6E-4B14-947A-88E8E3C8ADFE}" destId="{FE991023-BED0-48C9-A037-2508F2A7CEC5}" srcOrd="0" destOrd="5" presId="urn:microsoft.com/office/officeart/2005/8/layout/vList6"/>
    <dgm:cxn modelId="{37CF3599-AE16-41A8-9373-1D8C1787E6C7}" type="presOf" srcId="{BED4AC64-19DF-4DE4-9299-8E289A938C57}" destId="{B02207BA-C126-4C8F-982C-1B98BE7EC51D}" srcOrd="0" destOrd="0" presId="urn:microsoft.com/office/officeart/2005/8/layout/vList6"/>
    <dgm:cxn modelId="{EA57459C-DCEC-4056-BC24-46F42059A302}" srcId="{656DA36A-6FA0-451F-AED6-55C6180504CA}" destId="{AF4183BB-997D-4FA0-8FAD-7324F0BCBF50}" srcOrd="2" destOrd="0" parTransId="{97DE3DCC-F546-454D-AEE3-AE7E6B9EF1BB}" sibTransId="{18762A2C-0B70-4F87-9654-1E9FB03BC390}"/>
    <dgm:cxn modelId="{ED1260A2-A62C-42DF-B1FF-8C59C8CF3E5C}" type="presOf" srcId="{5EAC0B61-65B4-4CEF-B164-C2034A2F3CD1}" destId="{00F2B534-2907-47A4-BD30-4052C94F06C0}" srcOrd="0" destOrd="0" presId="urn:microsoft.com/office/officeart/2005/8/layout/vList6"/>
    <dgm:cxn modelId="{BBB292A2-41CA-471B-AA77-2DEE4EF9B169}" type="presOf" srcId="{E7513D99-4D93-4DD0-85B0-75E97BEEB62A}" destId="{FE991023-BED0-48C9-A037-2508F2A7CEC5}" srcOrd="0" destOrd="3" presId="urn:microsoft.com/office/officeart/2005/8/layout/vList6"/>
    <dgm:cxn modelId="{5F1935A5-3C88-48FA-A729-E0C6A3005ED7}" type="presOf" srcId="{0969FA60-4CDC-4B64-AFCB-F46525EF0B2B}" destId="{FE991023-BED0-48C9-A037-2508F2A7CEC5}" srcOrd="0" destOrd="1" presId="urn:microsoft.com/office/officeart/2005/8/layout/vList6"/>
    <dgm:cxn modelId="{D88968B4-BFC4-4237-8B0C-0D1D9A664022}" srcId="{0D13C4CB-844D-40F6-80C6-222E493888A5}" destId="{AF1682AF-93DE-4C5B-8243-EFE390318F0C}" srcOrd="1" destOrd="0" parTransId="{7F76C3F8-BD50-4DF8-A550-42D7CAB6F881}" sibTransId="{F4FA79FB-F074-481A-9C63-221FE3B1EC09}"/>
    <dgm:cxn modelId="{AACFD5BC-CC8B-44A9-B9CB-1E279E1B9348}" srcId="{656DA36A-6FA0-451F-AED6-55C6180504CA}" destId="{72AFA2B7-B111-47B8-861F-F5CF415792F5}" srcOrd="0" destOrd="0" parTransId="{8BA3F228-704D-4E5F-8A0B-5EDC81140A7B}" sibTransId="{A23F2CD6-B83F-4D4D-8133-0E32432F29FA}"/>
    <dgm:cxn modelId="{09F1F2BF-D27F-4CF4-87C5-65AF2B0CE66D}" srcId="{656DA36A-6FA0-451F-AED6-55C6180504CA}" destId="{868AC411-3C6E-4B14-947A-88E8E3C8ADFE}" srcOrd="5" destOrd="0" parTransId="{06206AE1-7AD4-4CD8-BF90-4CB88DE29E93}" sibTransId="{5B47A4C9-50E3-4F71-8000-E690665A93E9}"/>
    <dgm:cxn modelId="{0D842EC7-FF4D-46CE-9650-D018C72F91AE}" type="presOf" srcId="{D8BCBF6B-AE2C-4CAF-8E84-92249A5AB823}" destId="{00F2B534-2907-47A4-BD30-4052C94F06C0}" srcOrd="0" destOrd="2" presId="urn:microsoft.com/office/officeart/2005/8/layout/vList6"/>
    <dgm:cxn modelId="{BFECBFC7-9CBC-434F-BFCE-8BC427395A98}" srcId="{BED4AC64-19DF-4DE4-9299-8E289A938C57}" destId="{0D13C4CB-844D-40F6-80C6-222E493888A5}" srcOrd="1" destOrd="0" parTransId="{A00CABA7-90C5-403F-8C97-9F95D8DE581F}" sibTransId="{0C551565-886E-4E7E-B936-612AC1021BC3}"/>
    <dgm:cxn modelId="{8A916AD2-E90A-49F2-9169-AB4863625AB3}" type="presOf" srcId="{9012AA9D-283E-4B5D-B50D-32A9456D0A71}" destId="{FE991023-BED0-48C9-A037-2508F2A7CEC5}" srcOrd="0" destOrd="4" presId="urn:microsoft.com/office/officeart/2005/8/layout/vList6"/>
    <dgm:cxn modelId="{7CE61DDA-C5BD-4520-AEBB-ECF475A3AD2D}" type="presOf" srcId="{0D13C4CB-844D-40F6-80C6-222E493888A5}" destId="{2765B941-1101-47A2-9F21-8901A8AB0D76}" srcOrd="0" destOrd="0" presId="urn:microsoft.com/office/officeart/2005/8/layout/vList6"/>
    <dgm:cxn modelId="{8444C7A8-B53F-42B3-B532-42E4E0ACD1B1}" type="presParOf" srcId="{B02207BA-C126-4C8F-982C-1B98BE7EC51D}" destId="{000D409B-EB2F-43C1-935D-FDA0B5CD7599}" srcOrd="0" destOrd="0" presId="urn:microsoft.com/office/officeart/2005/8/layout/vList6"/>
    <dgm:cxn modelId="{54EBA55E-DB7C-4A4C-8B93-B4A4799EEF12}" type="presParOf" srcId="{000D409B-EB2F-43C1-935D-FDA0B5CD7599}" destId="{CDEAC278-033D-4E6A-B8FF-B35258258248}" srcOrd="0" destOrd="0" presId="urn:microsoft.com/office/officeart/2005/8/layout/vList6"/>
    <dgm:cxn modelId="{956C9395-65E3-42CB-89B8-D5D82AE65E89}" type="presParOf" srcId="{000D409B-EB2F-43C1-935D-FDA0B5CD7599}" destId="{FE991023-BED0-48C9-A037-2508F2A7CEC5}" srcOrd="1" destOrd="0" presId="urn:microsoft.com/office/officeart/2005/8/layout/vList6"/>
    <dgm:cxn modelId="{736300BF-8BD9-416B-940C-F5D5D8F8E515}" type="presParOf" srcId="{B02207BA-C126-4C8F-982C-1B98BE7EC51D}" destId="{B20BB5BC-8D30-4DBC-9622-0D8F5CB269C1}" srcOrd="1" destOrd="0" presId="urn:microsoft.com/office/officeart/2005/8/layout/vList6"/>
    <dgm:cxn modelId="{389021F8-3D06-40D7-B160-4FC6C5904432}" type="presParOf" srcId="{B02207BA-C126-4C8F-982C-1B98BE7EC51D}" destId="{3361AB7F-9C67-4B92-8417-36FA4BB1525D}" srcOrd="2" destOrd="0" presId="urn:microsoft.com/office/officeart/2005/8/layout/vList6"/>
    <dgm:cxn modelId="{0C72B728-51D9-4D1A-9296-8EAABC51F392}" type="presParOf" srcId="{3361AB7F-9C67-4B92-8417-36FA4BB1525D}" destId="{2765B941-1101-47A2-9F21-8901A8AB0D76}" srcOrd="0" destOrd="0" presId="urn:microsoft.com/office/officeart/2005/8/layout/vList6"/>
    <dgm:cxn modelId="{4BF02226-EA64-41D2-AB1B-2E13A95DB729}" type="presParOf" srcId="{3361AB7F-9C67-4B92-8417-36FA4BB1525D}" destId="{00F2B534-2907-47A4-BD30-4052C94F06C0}" srcOrd="1" destOrd="0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1770BB8-146B-469B-B04D-774196978C46}">
      <dsp:nvSpPr>
        <dsp:cNvPr id="0" name=""/>
        <dsp:cNvSpPr/>
      </dsp:nvSpPr>
      <dsp:spPr>
        <a:xfrm rot="16200000">
          <a:off x="-25282" y="25282"/>
          <a:ext cx="1371601" cy="1321035"/>
        </a:xfrm>
        <a:prstGeom prst="flowChartManualOperation">
          <a:avLst/>
        </a:prstGeom>
        <a:solidFill>
          <a:schemeClr val="tx2">
            <a:lumMod val="60000"/>
            <a:lumOff val="40000"/>
          </a:schemeClr>
        </a:solidFill>
        <a:ln w="19050" cap="rnd" cmpd="sng" algn="ctr">
          <a:solidFill>
            <a:schemeClr val="tx2">
              <a:lumMod val="40000"/>
              <a:lumOff val="6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0" tIns="0" rIns="82550" bIns="0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300" b="0" i="0" u="none" strike="noStrike" kern="1200" cap="none" baseline="0" noProof="0" dirty="0">
              <a:solidFill>
                <a:schemeClr val="tx1"/>
              </a:solidFill>
            </a:rPr>
            <a:t>  </a:t>
          </a:r>
          <a:r>
            <a:rPr lang="es-MX" sz="1200" b="0" i="0" u="none" strike="noStrike" kern="1200" cap="none" baseline="0" noProof="0" dirty="0">
              <a:solidFill>
                <a:schemeClr val="tx1"/>
              </a:solidFill>
            </a:rPr>
            <a:t>Autenticación</a:t>
          </a:r>
          <a:endParaRPr lang="es-MX" sz="1200" b="0" i="0" u="none" strike="noStrike" kern="1200" cap="none" baseline="0" noProof="0" dirty="0">
            <a:solidFill>
              <a:schemeClr val="tx1"/>
            </a:solidFill>
            <a:latin typeface="Calibri Light"/>
            <a:cs typeface="Calibri Light"/>
          </a:endParaRPr>
        </a:p>
      </dsp:txBody>
      <dsp:txXfrm rot="5400000">
        <a:off x="1" y="274319"/>
        <a:ext cx="1321035" cy="822961"/>
      </dsp:txXfrm>
    </dsp:sp>
    <dsp:sp modelId="{A10C6F66-FF31-4179-8990-B7D5BE1EABC8}">
      <dsp:nvSpPr>
        <dsp:cNvPr id="0" name=""/>
        <dsp:cNvSpPr/>
      </dsp:nvSpPr>
      <dsp:spPr>
        <a:xfrm rot="16200000">
          <a:off x="1394827" y="25282"/>
          <a:ext cx="1371601" cy="1321035"/>
        </a:xfrm>
        <a:prstGeom prst="flowChartManualOperation">
          <a:avLst/>
        </a:prstGeom>
        <a:solidFill>
          <a:schemeClr val="tx2">
            <a:lumMod val="60000"/>
            <a:lumOff val="4000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0" rIns="76200" bIns="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200" b="0" i="0" u="none" strike="noStrike" kern="1200" cap="none" baseline="0" noProof="0" dirty="0">
              <a:solidFill>
                <a:schemeClr val="tx1"/>
              </a:solidFill>
            </a:rPr>
            <a:t>  </a:t>
          </a:r>
          <a:r>
            <a:rPr lang="es-MX" sz="1200" kern="1200" dirty="0">
              <a:solidFill>
                <a:schemeClr val="tx1"/>
              </a:solidFill>
            </a:rPr>
            <a:t>Almacenamiento en caché</a:t>
          </a:r>
          <a:r>
            <a:rPr lang="es-MX" sz="1200" kern="1200" dirty="0">
              <a:solidFill>
                <a:schemeClr val="tx1"/>
              </a:solidFill>
              <a:latin typeface="Calibri Light" panose="020F0302020204030204"/>
            </a:rPr>
            <a:t>  </a:t>
          </a:r>
        </a:p>
      </dsp:txBody>
      <dsp:txXfrm rot="5400000">
        <a:off x="1420110" y="274319"/>
        <a:ext cx="1321035" cy="822961"/>
      </dsp:txXfrm>
    </dsp:sp>
    <dsp:sp modelId="{024F4A71-01F0-43DD-B88F-FE74EF423E85}">
      <dsp:nvSpPr>
        <dsp:cNvPr id="0" name=""/>
        <dsp:cNvSpPr/>
      </dsp:nvSpPr>
      <dsp:spPr>
        <a:xfrm rot="16200000">
          <a:off x="2814940" y="25282"/>
          <a:ext cx="1371601" cy="1321035"/>
        </a:xfrm>
        <a:prstGeom prst="flowChartManualOperation">
          <a:avLst/>
        </a:prstGeom>
        <a:solidFill>
          <a:schemeClr val="tx2">
            <a:lumMod val="60000"/>
            <a:lumOff val="4000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0" tIns="0" rIns="69850" bIns="0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100" kern="1200" dirty="0">
              <a:solidFill>
                <a:schemeClr val="tx1"/>
              </a:solidFill>
              <a:latin typeface="Calibri Light" panose="020F0302020204030204"/>
            </a:rPr>
            <a:t>  </a:t>
          </a:r>
          <a:r>
            <a:rPr lang="es-MX" sz="1200" kern="1200" dirty="0">
              <a:solidFill>
                <a:schemeClr val="tx1"/>
              </a:solidFill>
            </a:rPr>
            <a:t>Registro</a:t>
          </a:r>
        </a:p>
      </dsp:txBody>
      <dsp:txXfrm rot="5400000">
        <a:off x="2840223" y="274319"/>
        <a:ext cx="1321035" cy="822961"/>
      </dsp:txXfrm>
    </dsp:sp>
    <dsp:sp modelId="{FD632ACE-509D-449E-8628-00BDC4E535E4}">
      <dsp:nvSpPr>
        <dsp:cNvPr id="0" name=""/>
        <dsp:cNvSpPr/>
      </dsp:nvSpPr>
      <dsp:spPr>
        <a:xfrm rot="16200000">
          <a:off x="4235053" y="25282"/>
          <a:ext cx="1371601" cy="1321035"/>
        </a:xfrm>
        <a:prstGeom prst="flowChartManualOperation">
          <a:avLst/>
        </a:prstGeom>
        <a:solidFill>
          <a:schemeClr val="tx2">
            <a:lumMod val="60000"/>
            <a:lumOff val="4000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0" rIns="76200" bIns="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200" kern="1200" dirty="0">
              <a:solidFill>
                <a:schemeClr val="tx1"/>
              </a:solidFill>
              <a:latin typeface="Calibri Light" panose="020F0302020204030204"/>
            </a:rPr>
            <a:t>  </a:t>
          </a:r>
          <a:r>
            <a:rPr lang="es-MX" sz="1200" kern="1200" dirty="0">
              <a:solidFill>
                <a:schemeClr val="tx1"/>
              </a:solidFill>
            </a:rPr>
            <a:t>Enviando correos</a:t>
          </a:r>
        </a:p>
      </dsp:txBody>
      <dsp:txXfrm rot="5400000">
        <a:off x="4260336" y="274319"/>
        <a:ext cx="1321035" cy="822961"/>
      </dsp:txXfrm>
    </dsp:sp>
    <dsp:sp modelId="{5960CC87-191F-4B3D-BA77-06043992515C}">
      <dsp:nvSpPr>
        <dsp:cNvPr id="0" name=""/>
        <dsp:cNvSpPr/>
      </dsp:nvSpPr>
      <dsp:spPr>
        <a:xfrm rot="16200000">
          <a:off x="5662328" y="25282"/>
          <a:ext cx="1371601" cy="1321035"/>
        </a:xfrm>
        <a:prstGeom prst="flowChartManualOperation">
          <a:avLst/>
        </a:prstGeom>
        <a:solidFill>
          <a:schemeClr val="tx2">
            <a:lumMod val="60000"/>
            <a:lumOff val="4000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0" rIns="76200" bIns="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200" kern="1200" dirty="0">
              <a:solidFill>
                <a:schemeClr val="tx1"/>
              </a:solidFill>
              <a:latin typeface="Trebuchet MS (Body)"/>
            </a:rPr>
            <a:t>  Fuentes de redifusión</a:t>
          </a:r>
        </a:p>
      </dsp:txBody>
      <dsp:txXfrm rot="5400000">
        <a:off x="5687611" y="274319"/>
        <a:ext cx="1321035" cy="822961"/>
      </dsp:txXfrm>
    </dsp:sp>
    <dsp:sp modelId="{4A390934-6815-45E5-B2B2-8BFD9AEA6985}">
      <dsp:nvSpPr>
        <dsp:cNvPr id="0" name=""/>
        <dsp:cNvSpPr/>
      </dsp:nvSpPr>
      <dsp:spPr>
        <a:xfrm rot="16200000">
          <a:off x="7082441" y="25282"/>
          <a:ext cx="1371601" cy="1321035"/>
        </a:xfrm>
        <a:prstGeom prst="flowChartManualOperation">
          <a:avLst/>
        </a:prstGeom>
        <a:solidFill>
          <a:schemeClr val="tx2">
            <a:lumMod val="60000"/>
            <a:lumOff val="4000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0" rIns="95250" bIns="0" numCol="1" spcCol="127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500" kern="1200" dirty="0">
              <a:solidFill>
                <a:schemeClr val="tx1"/>
              </a:solidFill>
            </a:rPr>
            <a:t>  </a:t>
          </a:r>
          <a:r>
            <a:rPr lang="es-MX" sz="1200" kern="1200" dirty="0">
              <a:solidFill>
                <a:schemeClr val="tx1"/>
              </a:solidFill>
            </a:rPr>
            <a:t>Paginado</a:t>
          </a:r>
          <a:endParaRPr lang="es-MX" sz="1200" kern="1200" dirty="0">
            <a:solidFill>
              <a:schemeClr val="tx1"/>
            </a:solidFill>
            <a:latin typeface="Calibri Light" panose="020F0302020204030204"/>
          </a:endParaRPr>
        </a:p>
      </dsp:txBody>
      <dsp:txXfrm rot="5400000">
        <a:off x="7107724" y="274319"/>
        <a:ext cx="1321035" cy="822961"/>
      </dsp:txXfrm>
    </dsp:sp>
    <dsp:sp modelId="{7775B504-DB48-455C-BDB2-F7A7096D418E}">
      <dsp:nvSpPr>
        <dsp:cNvPr id="0" name=""/>
        <dsp:cNvSpPr/>
      </dsp:nvSpPr>
      <dsp:spPr>
        <a:xfrm rot="16200000">
          <a:off x="8502554" y="25282"/>
          <a:ext cx="1371601" cy="1321035"/>
        </a:xfrm>
        <a:prstGeom prst="flowChartManualOperation">
          <a:avLst/>
        </a:prstGeom>
        <a:solidFill>
          <a:schemeClr val="tx2">
            <a:lumMod val="60000"/>
            <a:lumOff val="4000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0" rIns="76200" bIns="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200" kern="1200" dirty="0">
              <a:solidFill>
                <a:schemeClr val="tx1"/>
              </a:solidFill>
            </a:rPr>
            <a:t>  Framework de mensajes</a:t>
          </a:r>
          <a:endParaRPr lang="es-MX" sz="1200" kern="1200" dirty="0">
            <a:solidFill>
              <a:schemeClr val="tx1"/>
            </a:solidFill>
            <a:latin typeface="Calibri Light" panose="020F0302020204030204"/>
          </a:endParaRPr>
        </a:p>
      </dsp:txBody>
      <dsp:txXfrm rot="5400000">
        <a:off x="8527837" y="274319"/>
        <a:ext cx="1321035" cy="82296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2D7877-C01D-48CC-BC46-E92989F8A940}">
      <dsp:nvSpPr>
        <dsp:cNvPr id="0" name=""/>
        <dsp:cNvSpPr/>
      </dsp:nvSpPr>
      <dsp:spPr>
        <a:xfrm rot="16200000">
          <a:off x="-18124" y="25282"/>
          <a:ext cx="1371601" cy="1321035"/>
        </a:xfrm>
        <a:prstGeom prst="flowChartManualOperation">
          <a:avLst/>
        </a:prstGeom>
        <a:solidFill>
          <a:srgbClr val="2C3C43">
            <a:lumMod val="60000"/>
            <a:lumOff val="40000"/>
          </a:srgbClr>
        </a:solidFill>
        <a:ln w="19050" cap="rnd" cmpd="sng" algn="ctr">
          <a:solidFill>
            <a:srgbClr val="2C3C43">
              <a:lumMod val="40000"/>
              <a:lumOff val="6000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0" tIns="0" rIns="69651" bIns="0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200" b="0" i="0" u="none" strike="noStrike" kern="1200" cap="none" baseline="0" dirty="0">
              <a:solidFill>
                <a:prstClr val="white"/>
              </a:solidFill>
              <a:latin typeface="Trebuchet MS" panose="020B0603020202020204"/>
              <a:ea typeface="+mn-ea"/>
              <a:cs typeface="+mn-cs"/>
            </a:rPr>
            <a:t>  </a:t>
          </a:r>
          <a:r>
            <a:rPr lang="es-MX" sz="1200" b="0" i="0" u="none" strike="noStrike" kern="1200" cap="none" baseline="0" dirty="0">
              <a:solidFill>
                <a:schemeClr val="tx1"/>
              </a:solidFill>
              <a:latin typeface="Trebuchet MS" panose="020B0603020202020204"/>
              <a:ea typeface="+mn-ea"/>
              <a:cs typeface="+mn-cs"/>
            </a:rPr>
            <a:t>Serialización</a:t>
          </a:r>
        </a:p>
      </dsp:txBody>
      <dsp:txXfrm rot="5400000">
        <a:off x="7159" y="274319"/>
        <a:ext cx="1321035" cy="822961"/>
      </dsp:txXfrm>
    </dsp:sp>
    <dsp:sp modelId="{6DD3F70F-043B-4CEF-B940-A761782097A1}">
      <dsp:nvSpPr>
        <dsp:cNvPr id="0" name=""/>
        <dsp:cNvSpPr/>
      </dsp:nvSpPr>
      <dsp:spPr>
        <a:xfrm rot="16200000">
          <a:off x="1401989" y="25282"/>
          <a:ext cx="1371601" cy="1321035"/>
        </a:xfrm>
        <a:prstGeom prst="flowChartManualOperation">
          <a:avLst/>
        </a:prstGeom>
        <a:solidFill>
          <a:srgbClr val="2C3C43">
            <a:lumMod val="60000"/>
            <a:lumOff val="40000"/>
          </a:srgbClr>
        </a:solidFill>
        <a:ln w="19050" cap="rnd" cmpd="sng" algn="ctr">
          <a:solidFill>
            <a:srgbClr val="2C3C43">
              <a:lumMod val="40000"/>
              <a:lumOff val="6000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0" tIns="0" rIns="69651" bIns="0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100" b="0" i="0" u="none" strike="noStrike" kern="1200" cap="none" baseline="0" dirty="0">
              <a:solidFill>
                <a:prstClr val="black"/>
              </a:solidFill>
              <a:latin typeface="Trebuchet MS" panose="020B0603020202020204"/>
              <a:ea typeface="+mn-ea"/>
              <a:cs typeface="+mn-cs"/>
            </a:rPr>
            <a:t>  </a:t>
          </a:r>
          <a:r>
            <a:rPr lang="es-MX" sz="1200" b="0" i="0" u="none" strike="noStrike" kern="1200" cap="none" baseline="0" dirty="0">
              <a:solidFill>
                <a:prstClr val="black"/>
              </a:solidFill>
              <a:latin typeface="Trebuchet MS" panose="020B0603020202020204"/>
              <a:ea typeface="+mn-ea"/>
              <a:cs typeface="+mn-cs"/>
            </a:rPr>
            <a:t>Sesiones</a:t>
          </a:r>
        </a:p>
      </dsp:txBody>
      <dsp:txXfrm rot="5400000">
        <a:off x="1427272" y="274319"/>
        <a:ext cx="1321035" cy="822961"/>
      </dsp:txXfrm>
    </dsp:sp>
    <dsp:sp modelId="{70071E53-9DF9-4570-B4AD-EF0A01A71BDD}">
      <dsp:nvSpPr>
        <dsp:cNvPr id="0" name=""/>
        <dsp:cNvSpPr/>
      </dsp:nvSpPr>
      <dsp:spPr>
        <a:xfrm rot="16200000">
          <a:off x="2822102" y="25282"/>
          <a:ext cx="1371601" cy="1321035"/>
        </a:xfrm>
        <a:prstGeom prst="flowChartManualOperation">
          <a:avLst/>
        </a:prstGeom>
        <a:solidFill>
          <a:srgbClr val="2C3C43">
            <a:lumMod val="60000"/>
            <a:lumOff val="40000"/>
          </a:srgbClr>
        </a:solidFill>
        <a:ln w="19050" cap="rnd" cmpd="sng" algn="ctr">
          <a:solidFill>
            <a:srgbClr val="2C3C43">
              <a:lumMod val="40000"/>
              <a:lumOff val="6000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0" tIns="0" rIns="69651" bIns="0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200" b="0" i="0" u="none" strike="noStrike" kern="1200" cap="none" baseline="0" dirty="0">
              <a:solidFill>
                <a:prstClr val="black"/>
              </a:solidFill>
              <a:latin typeface="Trebuchet MS" panose="020B0603020202020204"/>
              <a:ea typeface="+mn-ea"/>
              <a:cs typeface="+mn-cs"/>
            </a:rPr>
            <a:t>  Mapas de sitio</a:t>
          </a:r>
        </a:p>
      </dsp:txBody>
      <dsp:txXfrm rot="5400000">
        <a:off x="2847385" y="274319"/>
        <a:ext cx="1321035" cy="822961"/>
      </dsp:txXfrm>
    </dsp:sp>
    <dsp:sp modelId="{FEB2A976-2610-4284-BA88-44E666225A27}">
      <dsp:nvSpPr>
        <dsp:cNvPr id="0" name=""/>
        <dsp:cNvSpPr/>
      </dsp:nvSpPr>
      <dsp:spPr>
        <a:xfrm rot="16200000">
          <a:off x="4242215" y="25282"/>
          <a:ext cx="1371601" cy="1321035"/>
        </a:xfrm>
        <a:prstGeom prst="flowChartManualOperation">
          <a:avLst/>
        </a:prstGeom>
        <a:solidFill>
          <a:srgbClr val="2C3C43">
            <a:lumMod val="60000"/>
            <a:lumOff val="40000"/>
          </a:srgbClr>
        </a:solidFill>
        <a:ln w="19050" cap="rnd" cmpd="sng" algn="ctr">
          <a:solidFill>
            <a:srgbClr val="2C3C43">
              <a:lumMod val="40000"/>
              <a:lumOff val="6000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0" tIns="0" rIns="69651" bIns="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200" kern="1200" dirty="0">
              <a:solidFill>
                <a:schemeClr val="tx1"/>
              </a:solidFill>
              <a:latin typeface="Trebuchet MS (Body)"/>
            </a:rPr>
            <a:t>  Gestión de </a:t>
          </a:r>
          <a:r>
            <a:rPr lang="es-MX" sz="1200" b="0" i="0" u="none" strike="noStrike" kern="1200" cap="none" baseline="0" dirty="0">
              <a:solidFill>
                <a:schemeClr val="tx1"/>
              </a:solidFill>
              <a:latin typeface="Trebuchet MS (Body)"/>
              <a:ea typeface="+mn-ea"/>
              <a:cs typeface="+mn-cs"/>
            </a:rPr>
            <a:t>archivos</a:t>
          </a:r>
          <a:r>
            <a:rPr lang="es-MX" sz="1200" kern="1200" dirty="0">
              <a:solidFill>
                <a:schemeClr val="tx1"/>
              </a:solidFill>
              <a:latin typeface="Trebuchet MS (Body)"/>
            </a:rPr>
            <a:t> estáticos</a:t>
          </a:r>
        </a:p>
      </dsp:txBody>
      <dsp:txXfrm rot="5400000">
        <a:off x="4267498" y="274319"/>
        <a:ext cx="1321035" cy="822961"/>
      </dsp:txXfrm>
    </dsp:sp>
    <dsp:sp modelId="{4C88894D-B09D-4727-BC56-A3389ADCAD30}">
      <dsp:nvSpPr>
        <dsp:cNvPr id="0" name=""/>
        <dsp:cNvSpPr/>
      </dsp:nvSpPr>
      <dsp:spPr>
        <a:xfrm rot="16200000">
          <a:off x="5662328" y="25282"/>
          <a:ext cx="1371601" cy="1321035"/>
        </a:xfrm>
        <a:prstGeom prst="flowChartManualOperation">
          <a:avLst/>
        </a:prstGeom>
        <a:solidFill>
          <a:srgbClr val="2C3C43">
            <a:lumMod val="60000"/>
            <a:lumOff val="40000"/>
          </a:srgbClr>
        </a:solidFill>
        <a:ln w="19050" cap="rnd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0" tIns="0" rIns="69651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200" kern="1200" dirty="0">
              <a:solidFill>
                <a:schemeClr val="tx1"/>
              </a:solidFill>
            </a:rPr>
            <a:t>  Validación de datos</a:t>
          </a:r>
        </a:p>
      </dsp:txBody>
      <dsp:txXfrm rot="5400000">
        <a:off x="5687611" y="274319"/>
        <a:ext cx="1321035" cy="822961"/>
      </dsp:txXfrm>
    </dsp:sp>
    <dsp:sp modelId="{AECFBE2B-DE44-4CF8-B530-2A2B6CCA0C99}">
      <dsp:nvSpPr>
        <dsp:cNvPr id="0" name=""/>
        <dsp:cNvSpPr/>
      </dsp:nvSpPr>
      <dsp:spPr>
        <a:xfrm rot="16200000">
          <a:off x="7082441" y="25282"/>
          <a:ext cx="1371601" cy="1321035"/>
        </a:xfrm>
        <a:prstGeom prst="flowChartManualOperation">
          <a:avLst/>
        </a:prstGeom>
        <a:solidFill>
          <a:srgbClr val="2C3C43">
            <a:lumMod val="60000"/>
            <a:lumOff val="40000"/>
          </a:srgbClr>
        </a:solidFill>
        <a:ln w="19050" cap="rnd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0" tIns="0" rIns="69651" bIns="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200" kern="1200" dirty="0">
              <a:solidFill>
                <a:schemeClr val="tx1"/>
              </a:solidFill>
            </a:rPr>
            <a:t>  Procesamiento condicional de </a:t>
          </a:r>
          <a:r>
            <a:rPr lang="es-MX" sz="1200" kern="1200" dirty="0">
              <a:solidFill>
                <a:schemeClr val="tx1"/>
              </a:solidFill>
              <a:latin typeface="Trebuchet MS" panose="020B0603020202020204"/>
              <a:ea typeface="+mn-ea"/>
              <a:cs typeface="+mn-cs"/>
            </a:rPr>
            <a:t>contenido</a:t>
          </a:r>
        </a:p>
      </dsp:txBody>
      <dsp:txXfrm rot="5400000">
        <a:off x="7107724" y="274319"/>
        <a:ext cx="1321035" cy="822961"/>
      </dsp:txXfrm>
    </dsp:sp>
    <dsp:sp modelId="{004719CC-5B7C-418C-A56E-AECEB1A96135}">
      <dsp:nvSpPr>
        <dsp:cNvPr id="0" name=""/>
        <dsp:cNvSpPr/>
      </dsp:nvSpPr>
      <dsp:spPr>
        <a:xfrm rot="16200000">
          <a:off x="8502555" y="25282"/>
          <a:ext cx="1371601" cy="1321035"/>
        </a:xfrm>
        <a:prstGeom prst="flowChartManualOperation">
          <a:avLst/>
        </a:prstGeom>
        <a:solidFill>
          <a:srgbClr val="2C3C43">
            <a:lumMod val="60000"/>
            <a:lumOff val="40000"/>
          </a:srgbClr>
        </a:solidFill>
        <a:ln w="19050" cap="rnd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0" tIns="0" rIns="69651" bIns="0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200" kern="1200" dirty="0">
              <a:solidFill>
                <a:prstClr val="black"/>
              </a:solidFill>
              <a:latin typeface="Trebuchet MS" panose="020B0603020202020204"/>
              <a:ea typeface="+mn-ea"/>
              <a:cs typeface="+mn-cs"/>
            </a:rPr>
            <a:t>  Tipos de contenido y relaciones genéricas</a:t>
          </a:r>
        </a:p>
      </dsp:txBody>
      <dsp:txXfrm rot="5400000">
        <a:off x="8527838" y="274319"/>
        <a:ext cx="1321035" cy="82296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DBE87F-284B-4B9E-9E14-5C59390DC3AB}">
      <dsp:nvSpPr>
        <dsp:cNvPr id="0" name=""/>
        <dsp:cNvSpPr/>
      </dsp:nvSpPr>
      <dsp:spPr>
        <a:xfrm rot="16200000">
          <a:off x="-18124" y="25282"/>
          <a:ext cx="1371601" cy="1321035"/>
        </a:xfrm>
        <a:prstGeom prst="flowChartManualOperation">
          <a:avLst/>
        </a:prstGeom>
        <a:solidFill>
          <a:schemeClr val="tx2">
            <a:lumMod val="60000"/>
            <a:lumOff val="4000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0" rIns="76200" bIns="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200" kern="1200" dirty="0">
              <a:solidFill>
                <a:schemeClr val="tx1"/>
              </a:solidFill>
              <a:latin typeface="Calibri Light" panose="020F0302020204030204"/>
            </a:rPr>
            <a:t>  </a:t>
          </a:r>
          <a:r>
            <a:rPr lang="es-MX" sz="1200" kern="1200" dirty="0">
              <a:solidFill>
                <a:schemeClr val="tx1"/>
              </a:solidFill>
            </a:rPr>
            <a:t>Páginas estáticas</a:t>
          </a:r>
        </a:p>
      </dsp:txBody>
      <dsp:txXfrm rot="5400000">
        <a:off x="7159" y="274319"/>
        <a:ext cx="1321035" cy="822961"/>
      </dsp:txXfrm>
    </dsp:sp>
    <dsp:sp modelId="{745277EE-7EBF-4BD3-A735-016877E6E370}">
      <dsp:nvSpPr>
        <dsp:cNvPr id="0" name=""/>
        <dsp:cNvSpPr/>
      </dsp:nvSpPr>
      <dsp:spPr>
        <a:xfrm rot="16200000">
          <a:off x="1401989" y="25282"/>
          <a:ext cx="1371601" cy="1321035"/>
        </a:xfrm>
        <a:prstGeom prst="flowChartManualOperation">
          <a:avLst/>
        </a:prstGeom>
        <a:solidFill>
          <a:schemeClr val="tx2">
            <a:lumMod val="60000"/>
            <a:lumOff val="4000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0" rIns="7620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200" b="0" i="0" u="none" strike="noStrike" kern="1200" cap="none" baseline="0" noProof="0" dirty="0">
              <a:solidFill>
                <a:schemeClr val="tx1"/>
              </a:solidFill>
            </a:rPr>
            <a:t>  Redirecciones</a:t>
          </a:r>
        </a:p>
      </dsp:txBody>
      <dsp:txXfrm rot="5400000">
        <a:off x="1427272" y="274319"/>
        <a:ext cx="1321035" cy="822961"/>
      </dsp:txXfrm>
    </dsp:sp>
    <dsp:sp modelId="{3B77BC81-084D-4060-A4B0-A2056B53ABAC}">
      <dsp:nvSpPr>
        <dsp:cNvPr id="0" name=""/>
        <dsp:cNvSpPr/>
      </dsp:nvSpPr>
      <dsp:spPr>
        <a:xfrm rot="16200000">
          <a:off x="2822102" y="25282"/>
          <a:ext cx="1371601" cy="1321035"/>
        </a:xfrm>
        <a:prstGeom prst="flowChartManualOperation">
          <a:avLst/>
        </a:prstGeom>
        <a:solidFill>
          <a:schemeClr val="tx2">
            <a:lumMod val="60000"/>
            <a:lumOff val="4000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0" tIns="0" rIns="88900" bIns="0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400" b="0" i="0" u="none" strike="noStrike" kern="1200" cap="none" baseline="0" noProof="0" dirty="0">
              <a:solidFill>
                <a:schemeClr val="tx1"/>
              </a:solidFill>
              <a:latin typeface="Calibri Light" panose="020F0302020204030204"/>
            </a:rPr>
            <a:t>  </a:t>
          </a:r>
          <a:r>
            <a:rPr lang="es-MX" sz="1200" b="0" i="0" u="none" strike="noStrike" kern="1200" cap="none" baseline="0" noProof="0" dirty="0">
              <a:solidFill>
                <a:schemeClr val="tx1"/>
              </a:solidFill>
            </a:rPr>
            <a:t>Señales</a:t>
          </a:r>
        </a:p>
      </dsp:txBody>
      <dsp:txXfrm rot="5400000">
        <a:off x="2847385" y="274319"/>
        <a:ext cx="1321035" cy="822961"/>
      </dsp:txXfrm>
    </dsp:sp>
    <dsp:sp modelId="{E256E8F8-748A-48D3-92BD-58DC54EEB357}">
      <dsp:nvSpPr>
        <dsp:cNvPr id="0" name=""/>
        <dsp:cNvSpPr/>
      </dsp:nvSpPr>
      <dsp:spPr>
        <a:xfrm rot="16200000">
          <a:off x="4242216" y="25282"/>
          <a:ext cx="1371601" cy="1321035"/>
        </a:xfrm>
        <a:prstGeom prst="flowChartManualOperation">
          <a:avLst/>
        </a:prstGeom>
        <a:solidFill>
          <a:schemeClr val="tx2">
            <a:lumMod val="60000"/>
            <a:lumOff val="4000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0" rIns="76200" bIns="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200" b="0" i="0" u="none" strike="noStrike" kern="1200" cap="none" baseline="0" noProof="0" dirty="0">
              <a:solidFill>
                <a:schemeClr val="tx1"/>
              </a:solidFill>
              <a:latin typeface="Trebuchet MS (Body)"/>
            </a:rPr>
            <a:t>  Framework de comprobación de sistema</a:t>
          </a:r>
        </a:p>
      </dsp:txBody>
      <dsp:txXfrm rot="5400000">
        <a:off x="4267499" y="274319"/>
        <a:ext cx="1321035" cy="822961"/>
      </dsp:txXfrm>
    </dsp:sp>
    <dsp:sp modelId="{393E5666-8CDC-4961-B368-001A7AB9316B}">
      <dsp:nvSpPr>
        <dsp:cNvPr id="0" name=""/>
        <dsp:cNvSpPr/>
      </dsp:nvSpPr>
      <dsp:spPr>
        <a:xfrm rot="16200000">
          <a:off x="5662329" y="25282"/>
          <a:ext cx="1371601" cy="1321035"/>
        </a:xfrm>
        <a:prstGeom prst="flowChartManualOperation">
          <a:avLst/>
        </a:prstGeom>
        <a:solidFill>
          <a:schemeClr val="tx2">
            <a:lumMod val="60000"/>
            <a:lumOff val="4000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0" rIns="76200" bIns="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200" b="0" i="0" u="none" strike="noStrike" kern="1200" cap="none" baseline="0" noProof="0" dirty="0">
              <a:solidFill>
                <a:schemeClr val="tx1"/>
              </a:solidFill>
              <a:latin typeface="Trebuchet MS (Body)"/>
            </a:rPr>
            <a:t>  Framework de sitios</a:t>
          </a:r>
        </a:p>
      </dsp:txBody>
      <dsp:txXfrm rot="5400000">
        <a:off x="5687612" y="274319"/>
        <a:ext cx="1321035" cy="822961"/>
      </dsp:txXfrm>
    </dsp:sp>
    <dsp:sp modelId="{C60DAF3A-70D2-4DC5-A61F-4745DAD13616}">
      <dsp:nvSpPr>
        <dsp:cNvPr id="0" name=""/>
        <dsp:cNvSpPr/>
      </dsp:nvSpPr>
      <dsp:spPr>
        <a:xfrm rot="16200000">
          <a:off x="7082442" y="25282"/>
          <a:ext cx="1371601" cy="1321035"/>
        </a:xfrm>
        <a:prstGeom prst="flowChartManualOperation">
          <a:avLst/>
        </a:prstGeom>
        <a:solidFill>
          <a:schemeClr val="tx2">
            <a:lumMod val="60000"/>
            <a:lumOff val="4000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0" rIns="76200" bIns="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200" b="0" i="0" u="none" strike="noStrike" kern="1200" cap="none" baseline="0" noProof="0" dirty="0">
              <a:solidFill>
                <a:schemeClr val="tx1"/>
              </a:solidFill>
              <a:latin typeface="Trebuchet MS (Body)"/>
            </a:rPr>
            <a:t>  Unicode en Django</a:t>
          </a:r>
        </a:p>
      </dsp:txBody>
      <dsp:txXfrm rot="5400000">
        <a:off x="7107725" y="274319"/>
        <a:ext cx="1321035" cy="822961"/>
      </dsp:txXfrm>
    </dsp:sp>
    <dsp:sp modelId="{C6EF6D43-08EC-40FF-81AA-66495A598ECA}">
      <dsp:nvSpPr>
        <dsp:cNvPr id="0" name=""/>
        <dsp:cNvSpPr/>
      </dsp:nvSpPr>
      <dsp:spPr>
        <a:xfrm rot="16200000">
          <a:off x="8502556" y="25282"/>
          <a:ext cx="1371601" cy="1321035"/>
        </a:xfrm>
        <a:prstGeom prst="flowChartManualOperation">
          <a:avLst/>
        </a:prstGeom>
        <a:solidFill>
          <a:schemeClr val="tx2">
            <a:lumMod val="60000"/>
            <a:lumOff val="4000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0" rIns="76200" bIns="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200" b="0" i="0" u="none" strike="noStrike" kern="1200" cap="none" baseline="0" noProof="0" dirty="0">
              <a:solidFill>
                <a:schemeClr val="tx1"/>
              </a:solidFill>
            </a:rPr>
            <a:t>  Referencia de la API</a:t>
          </a:r>
          <a:endParaRPr lang="es-MX" sz="1200" b="0" i="0" u="none" strike="noStrike" kern="1200" cap="none" baseline="0" noProof="0" dirty="0">
            <a:solidFill>
              <a:schemeClr val="tx1"/>
            </a:solidFill>
            <a:latin typeface="Calibri Light" panose="020F0302020204030204"/>
          </a:endParaRPr>
        </a:p>
      </dsp:txBody>
      <dsp:txXfrm rot="5400000">
        <a:off x="8527839" y="274319"/>
        <a:ext cx="1321035" cy="82296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22EAD60-E62A-42E1-9305-B10B1779813B}">
      <dsp:nvSpPr>
        <dsp:cNvPr id="0" name=""/>
        <dsp:cNvSpPr/>
      </dsp:nvSpPr>
      <dsp:spPr>
        <a:xfrm>
          <a:off x="0" y="178729"/>
          <a:ext cx="9984698" cy="3993879"/>
        </a:xfrm>
        <a:prstGeom prst="leftRightRibbon">
          <a:avLst/>
        </a:prstGeom>
        <a:solidFill>
          <a:schemeClr val="accent4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2D539F7-F6D6-49B0-AC71-95CA6B64F221}">
      <dsp:nvSpPr>
        <dsp:cNvPr id="0" name=""/>
        <dsp:cNvSpPr/>
      </dsp:nvSpPr>
      <dsp:spPr>
        <a:xfrm>
          <a:off x="1198163" y="877658"/>
          <a:ext cx="3294950" cy="1957000"/>
        </a:xfrm>
        <a:prstGeom prst="rect">
          <a:avLst/>
        </a:prstGeom>
        <a:noFill/>
        <a:ln w="19050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74676" rIns="0" bIns="80010" numCol="1" spcCol="1270" anchor="ctr" anchorCtr="0">
          <a:noAutofit/>
        </a:bodyPr>
        <a:lstStyle/>
        <a:p>
          <a:pPr marL="0" lvl="0" indent="0" algn="just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C" sz="2100" kern="1200" dirty="0">
              <a:solidFill>
                <a:schemeClr val="tx1"/>
              </a:solidFill>
            </a:rPr>
            <a:t>Django es un </a:t>
          </a:r>
          <a:r>
            <a:rPr lang="es-EC" sz="2100" kern="1200" dirty="0" err="1">
              <a:solidFill>
                <a:schemeClr val="tx1"/>
              </a:solidFill>
            </a:rPr>
            <a:t>framework</a:t>
          </a:r>
          <a:r>
            <a:rPr lang="es-EC" sz="2100" kern="1200" dirty="0">
              <a:solidFill>
                <a:schemeClr val="tx1"/>
              </a:solidFill>
            </a:rPr>
            <a:t> web de alto nivel que fomenta el desarrollo rápido y el diseño limpio y pragmático.</a:t>
          </a:r>
        </a:p>
      </dsp:txBody>
      <dsp:txXfrm>
        <a:off x="1198163" y="877658"/>
        <a:ext cx="3294950" cy="1957000"/>
      </dsp:txXfrm>
    </dsp:sp>
    <dsp:sp modelId="{881FAEF9-D0D9-4DE7-A356-36E908F6B5A1}">
      <dsp:nvSpPr>
        <dsp:cNvPr id="0" name=""/>
        <dsp:cNvSpPr/>
      </dsp:nvSpPr>
      <dsp:spPr>
        <a:xfrm>
          <a:off x="4992349" y="2073582"/>
          <a:ext cx="3894032" cy="1355692"/>
        </a:xfrm>
        <a:prstGeom prst="rect">
          <a:avLst/>
        </a:prstGeom>
        <a:noFill/>
        <a:ln w="19050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74676" rIns="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C" sz="2100" kern="1200" dirty="0">
              <a:solidFill>
                <a:schemeClr val="tx1"/>
              </a:solidFill>
            </a:rPr>
            <a:t>Hacer código mucho mas fácil, mas rápido y con menos código </a:t>
          </a:r>
        </a:p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C" sz="2100" kern="1200" dirty="0"/>
        </a:p>
      </dsp:txBody>
      <dsp:txXfrm>
        <a:off x="4992349" y="2073582"/>
        <a:ext cx="3894032" cy="135569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E991023-BED0-48C9-A037-2508F2A7CEC5}">
      <dsp:nvSpPr>
        <dsp:cNvPr id="0" name=""/>
        <dsp:cNvSpPr/>
      </dsp:nvSpPr>
      <dsp:spPr>
        <a:xfrm>
          <a:off x="2956812" y="700"/>
          <a:ext cx="4429806" cy="2518822"/>
        </a:xfrm>
        <a:prstGeom prst="rightArrow">
          <a:avLst>
            <a:gd name="adj1" fmla="val 75000"/>
            <a:gd name="adj2" fmla="val 50000"/>
          </a:avLst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C" sz="1600" kern="1200" dirty="0"/>
            <a:t>Desarrollo Ágil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C" sz="1600" kern="1200"/>
            <a:t>Curva de aprendizaje rápido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C" sz="1600" kern="1200"/>
            <a:t>Evita repeticiones de código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C" sz="1600" kern="1200" dirty="0"/>
            <a:t>Modelos </a:t>
          </a:r>
          <a:r>
            <a:rPr lang="es-EC" sz="1600" kern="1200" dirty="0" err="1"/>
            <a:t>MVC</a:t>
          </a:r>
          <a:endParaRPr lang="es-EC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C" sz="1600" kern="1200"/>
            <a:t>Librerías que facilitan el desarrollo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C" sz="1600" kern="1200"/>
            <a:t>Alta demanda en peticiones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C" sz="1600" kern="1200" dirty="0"/>
            <a:t>Maneja Modelo </a:t>
          </a:r>
          <a:r>
            <a:rPr lang="es-EC" sz="1600" kern="1200" dirty="0" err="1"/>
            <a:t>ORM</a:t>
          </a:r>
          <a:endParaRPr lang="es-EC" sz="1600" kern="1200" dirty="0"/>
        </a:p>
      </dsp:txBody>
      <dsp:txXfrm>
        <a:off x="2956812" y="315553"/>
        <a:ext cx="3485248" cy="1889116"/>
      </dsp:txXfrm>
    </dsp:sp>
    <dsp:sp modelId="{CDEAC278-033D-4E6A-B8FF-B35258258248}">
      <dsp:nvSpPr>
        <dsp:cNvPr id="0" name=""/>
        <dsp:cNvSpPr/>
      </dsp:nvSpPr>
      <dsp:spPr>
        <a:xfrm>
          <a:off x="3608" y="231139"/>
          <a:ext cx="2953204" cy="2057945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51435" rIns="102870" bIns="5143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C" sz="2700" b="1" kern="1200" dirty="0">
              <a:solidFill>
                <a:schemeClr val="tx1"/>
              </a:solidFill>
            </a:rPr>
            <a:t>Flexibilidad, Extensibilidad y mantenimiento</a:t>
          </a:r>
          <a:endParaRPr lang="es-EC" sz="2700" kern="1200" dirty="0">
            <a:solidFill>
              <a:schemeClr val="tx1"/>
            </a:solidFill>
          </a:endParaRPr>
        </a:p>
      </dsp:txBody>
      <dsp:txXfrm>
        <a:off x="104069" y="331600"/>
        <a:ext cx="2752282" cy="1857023"/>
      </dsp:txXfrm>
    </dsp:sp>
    <dsp:sp modelId="{00F2B534-2907-47A4-BD30-4052C94F06C0}">
      <dsp:nvSpPr>
        <dsp:cNvPr id="0" name=""/>
        <dsp:cNvSpPr/>
      </dsp:nvSpPr>
      <dsp:spPr>
        <a:xfrm>
          <a:off x="2956091" y="2800814"/>
          <a:ext cx="4434136" cy="1906954"/>
        </a:xfrm>
        <a:prstGeom prst="rightArrow">
          <a:avLst>
            <a:gd name="adj1" fmla="val 75000"/>
            <a:gd name="adj2" fmla="val 50000"/>
          </a:avLst>
        </a:prstGeom>
        <a:solidFill>
          <a:schemeClr val="accent4">
            <a:tint val="40000"/>
            <a:alpha val="90000"/>
            <a:hueOff val="-495293"/>
            <a:satOff val="-28229"/>
            <a:lumOff val="-2343"/>
            <a:alphaOff val="0"/>
          </a:schemeClr>
        </a:solidFill>
        <a:ln w="19050" cap="rnd" cmpd="sng" algn="ctr">
          <a:solidFill>
            <a:schemeClr val="accent4">
              <a:tint val="40000"/>
              <a:alpha val="90000"/>
              <a:hueOff val="-495293"/>
              <a:satOff val="-28229"/>
              <a:lumOff val="-234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C" sz="1600" kern="1200" dirty="0"/>
            <a:t>Horizontal, permite crear instancias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C" sz="1600" kern="1200"/>
            <a:t>Uso de base datos de cache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C" sz="1600" kern="1200"/>
            <a:t>Soporte en peticiones http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C" sz="1600" kern="1200" dirty="0"/>
            <a:t>Api </a:t>
          </a:r>
          <a:r>
            <a:rPr lang="es-EC" sz="1600" kern="1200" dirty="0" err="1"/>
            <a:t>REST</a:t>
          </a:r>
          <a:r>
            <a:rPr lang="es-EC" sz="1600" kern="1200" dirty="0"/>
            <a:t> que transforma una pagina </a:t>
          </a:r>
          <a:r>
            <a:rPr lang="es-EC" sz="1600" kern="1200" dirty="0" err="1"/>
            <a:t>html</a:t>
          </a:r>
          <a:r>
            <a:rPr lang="es-EC" sz="1600" kern="1200" dirty="0"/>
            <a:t> en un </a:t>
          </a:r>
          <a:r>
            <a:rPr lang="es-EC" sz="1600" kern="1200" dirty="0" err="1"/>
            <a:t>Endpoint</a:t>
          </a:r>
          <a:endParaRPr lang="es-EC" sz="1600" kern="1200" dirty="0"/>
        </a:p>
      </dsp:txBody>
      <dsp:txXfrm>
        <a:off x="2956091" y="3039183"/>
        <a:ext cx="3719028" cy="1430216"/>
      </dsp:txXfrm>
    </dsp:sp>
    <dsp:sp modelId="{2765B941-1101-47A2-9F21-8901A8AB0D76}">
      <dsp:nvSpPr>
        <dsp:cNvPr id="0" name=""/>
        <dsp:cNvSpPr/>
      </dsp:nvSpPr>
      <dsp:spPr>
        <a:xfrm>
          <a:off x="0" y="2725318"/>
          <a:ext cx="2956091" cy="2057945"/>
        </a:xfrm>
        <a:prstGeom prst="roundRect">
          <a:avLst/>
        </a:prstGeom>
        <a:solidFill>
          <a:schemeClr val="accent4">
            <a:hueOff val="-911834"/>
            <a:satOff val="-4605"/>
            <a:lumOff val="-647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51435" rIns="102870" bIns="5143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C" sz="2700" b="1" kern="1200" dirty="0">
              <a:solidFill>
                <a:schemeClr val="tx1"/>
              </a:solidFill>
            </a:rPr>
            <a:t>Rendimiento, Eficiencia y Escalabilidad </a:t>
          </a:r>
          <a:endParaRPr lang="es-EC" sz="2700" kern="1200" dirty="0">
            <a:solidFill>
              <a:schemeClr val="tx1"/>
            </a:solidFill>
          </a:endParaRPr>
        </a:p>
      </dsp:txBody>
      <dsp:txXfrm>
        <a:off x="100461" y="2825779"/>
        <a:ext cx="2755169" cy="185702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arrow6">
  <dgm:title val=""/>
  <dgm:desc val=""/>
  <dgm:catLst>
    <dgm:cat type="relationship" pri="4000"/>
    <dgm:cat type="process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compositeShape">
    <dgm:varLst>
      <dgm:chMax val="2"/>
      <dgm:dir/>
      <dgm:resizeHandles val="exact"/>
    </dgm:varLst>
    <dgm:alg type="composite">
      <dgm:param type="horzAlign" val="ctr"/>
      <dgm:param type="vertAlign" val="mid"/>
      <dgm:param type="ar" val="2.5"/>
    </dgm:alg>
    <dgm:shape xmlns:r="http://schemas.openxmlformats.org/officeDocument/2006/relationships" r:blip="">
      <dgm:adjLst/>
    </dgm:shape>
    <dgm:presOf/>
    <dgm:constrLst>
      <dgm:constr type="primFontSz" for="des" ptType="node" op="equ"/>
      <dgm:constr type="w" for="ch" forName="ribbon" refType="h" refFor="ch" refForName="ribbon" fact="2.5"/>
      <dgm:constr type="h" for="ch" forName="leftArrowText" refType="h" fact="0.49"/>
      <dgm:constr type="ctrY" for="ch" forName="leftArrowText" refType="ctrY" refFor="ch" refForName="ribbon"/>
      <dgm:constr type="ctrYOff" for="ch" forName="leftArrowText" refType="h" refFor="ch" refForName="ribbon" fact="-0.08"/>
      <dgm:constr type="l" for="ch" forName="leftArrowText" refType="w" refFor="ch" refForName="ribbon" fact="0.12"/>
      <dgm:constr type="r" for="ch" forName="leftArrowText" refType="w" refFor="ch" refForName="ribbon" fact="0.45"/>
      <dgm:constr type="h" for="ch" forName="rightArrowText" refType="h" fact="0.49"/>
      <dgm:constr type="ctrY" for="ch" forName="rightArrowText" refType="ctrY" refFor="ch" refForName="ribbon"/>
      <dgm:constr type="ctrYOff" for="ch" forName="rightArrowText" refType="h" refFor="ch" refForName="ribbon" fact="0.08"/>
      <dgm:constr type="l" for="ch" forName="rightArrowText" refType="w" refFor="ch" refForName="ribbon" fact="0.5"/>
      <dgm:constr type="r" for="ch" forName="rightArrowText" refType="w" refFor="ch" refForName="ribbon" fact="0.89"/>
    </dgm:constrLst>
    <dgm:ruleLst/>
    <dgm:choose name="Name0">
      <dgm:if name="Name1" axis="ch" ptType="node" func="cnt" op="gte" val="1">
        <dgm:layoutNode name="ribbon" styleLbl="node1">
          <dgm:alg type="sp"/>
          <dgm:shape xmlns:r="http://schemas.openxmlformats.org/officeDocument/2006/relationships" type="leftRightRibbon" r:blip="">
            <dgm:adjLst/>
          </dgm:shape>
          <dgm:presOf/>
          <dgm:constrLst/>
          <dgm:ruleLst/>
        </dgm:layoutNode>
        <dgm:layoutNode name="leftArrowText" styleLbl="node1">
          <dgm:varLst>
            <dgm:chMax val="0"/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 hideGeom="1">
            <dgm:adjLst/>
          </dgm:shape>
          <dgm:choose name="Name2">
            <dgm:if name="Name3" func="var" arg="dir" op="equ" val="norm">
              <dgm:presOf axis="ch desOrSelf" ptType="node node" st="1 1" cnt="1 0"/>
            </dgm:if>
            <dgm:else name="Name4">
              <dgm:presOf axis="ch desOrSelf" ptType="node node" st="2 1" cnt="1 0"/>
            </dgm:else>
          </dgm:choose>
          <dgm:constrLst>
            <dgm:constr type="primFontSz" val="65"/>
            <dgm:constr type="tMarg" refType="primFontSz" fact="0.28"/>
            <dgm:constr type="lMarg"/>
            <dgm:constr type="bMarg" refType="primFontSz" fact="0.3"/>
            <dgm:constr type="rMarg"/>
          </dgm:constrLst>
          <dgm:ruleLst>
            <dgm:rule type="primFontSz" val="5" fact="NaN" max="NaN"/>
          </dgm:ruleLst>
        </dgm:layoutNode>
        <dgm:layoutNode name="rightArrowText" styleLbl="node1">
          <dgm:varLst>
            <dgm:chMax val="0"/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 hideGeom="1">
            <dgm:adjLst/>
          </dgm:shape>
          <dgm:choose name="Name5">
            <dgm:if name="Name6" func="var" arg="dir" op="equ" val="norm">
              <dgm:presOf axis="ch desOrSelf" ptType="node node" st="2 1" cnt="1 0"/>
            </dgm:if>
            <dgm:else name="Name7">
              <dgm:presOf axis="ch desOrSelf" ptType="node node" st="1 1" cnt="1 0"/>
            </dgm:else>
          </dgm:choose>
          <dgm:constrLst>
            <dgm:constr type="primFontSz" val="65"/>
            <dgm:constr type="tMarg" refType="primFontSz" fact="0.28"/>
            <dgm:constr type="lMarg"/>
            <dgm:constr type="bMarg" refType="primFontSz" fact="0.3"/>
            <dgm:constr type="rMarg"/>
          </dgm:constrLst>
          <dgm:ruleLst>
            <dgm:rule type="primFontSz" val="5" fact="NaN" max="NaN"/>
          </dgm:ruleLst>
        </dgm:layoutNode>
      </dgm:if>
      <dgm:else name="Name8"/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7F27B-A933-4019-B579-D5B42C28646C}" type="datetimeFigureOut">
              <a:rPr lang="es-MX" smtClean="0"/>
              <a:t>22/05/2020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61285-6D45-4A4C-BC72-F7266A558DFA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547222394"/>
      </p:ext>
    </p:extLst>
  </p:cSld>
  <p:clrMapOvr>
    <a:masterClrMapping/>
  </p:clrMapOvr>
  <p:transition spd="slow"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7F27B-A933-4019-B579-D5B42C28646C}" type="datetimeFigureOut">
              <a:rPr lang="es-MX" smtClean="0"/>
              <a:t>22/05/2020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61285-6D45-4A4C-BC72-F7266A558DFA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67971131"/>
      </p:ext>
    </p:extLst>
  </p:cSld>
  <p:clrMapOvr>
    <a:masterClrMapping/>
  </p:clrMapOvr>
  <p:transition spd="slow"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7F27B-A933-4019-B579-D5B42C28646C}" type="datetimeFigureOut">
              <a:rPr lang="es-MX" smtClean="0"/>
              <a:t>22/05/2020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61285-6D45-4A4C-BC72-F7266A558DFA}" type="slidenum">
              <a:rPr lang="es-MX" smtClean="0"/>
              <a:t>‹#›</a:t>
            </a:fld>
            <a:endParaRPr lang="es-MX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23316263"/>
      </p:ext>
    </p:extLst>
  </p:cSld>
  <p:clrMapOvr>
    <a:masterClrMapping/>
  </p:clrMapOvr>
  <p:transition spd="slow">
    <p:wip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7F27B-A933-4019-B579-D5B42C28646C}" type="datetimeFigureOut">
              <a:rPr lang="es-MX" smtClean="0"/>
              <a:t>22/05/2020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61285-6D45-4A4C-BC72-F7266A558DFA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522833142"/>
      </p:ext>
    </p:extLst>
  </p:cSld>
  <p:clrMapOvr>
    <a:masterClrMapping/>
  </p:clrMapOvr>
  <p:transition spd="slow">
    <p:wip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7F27B-A933-4019-B579-D5B42C28646C}" type="datetimeFigureOut">
              <a:rPr lang="es-MX" smtClean="0"/>
              <a:t>22/05/2020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61285-6D45-4A4C-BC72-F7266A558DFA}" type="slidenum">
              <a:rPr lang="es-MX" smtClean="0"/>
              <a:t>‹#›</a:t>
            </a:fld>
            <a:endParaRPr lang="es-MX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06406888"/>
      </p:ext>
    </p:extLst>
  </p:cSld>
  <p:clrMapOvr>
    <a:masterClrMapping/>
  </p:clrMapOvr>
  <p:transition spd="slow">
    <p:wip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7F27B-A933-4019-B579-D5B42C28646C}" type="datetimeFigureOut">
              <a:rPr lang="es-MX" smtClean="0"/>
              <a:t>22/05/2020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61285-6D45-4A4C-BC72-F7266A558DFA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521947825"/>
      </p:ext>
    </p:extLst>
  </p:cSld>
  <p:clrMapOvr>
    <a:masterClrMapping/>
  </p:clrMapOvr>
  <p:transition spd="slow">
    <p:wip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7F27B-A933-4019-B579-D5B42C28646C}" type="datetimeFigureOut">
              <a:rPr lang="es-MX" smtClean="0"/>
              <a:t>22/05/2020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61285-6D45-4A4C-BC72-F7266A558DFA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88855331"/>
      </p:ext>
    </p:extLst>
  </p:cSld>
  <p:clrMapOvr>
    <a:masterClrMapping/>
  </p:clrMapOvr>
  <p:transition spd="slow">
    <p:wip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7F27B-A933-4019-B579-D5B42C28646C}" type="datetimeFigureOut">
              <a:rPr lang="es-MX" smtClean="0"/>
              <a:t>22/05/2020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61285-6D45-4A4C-BC72-F7266A558DFA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171700197"/>
      </p:ext>
    </p:extLst>
  </p:cSld>
  <p:clrMapOvr>
    <a:masterClrMapping/>
  </p:clrMapOvr>
  <p:transition spd="slow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7F27B-A933-4019-B579-D5B42C28646C}" type="datetimeFigureOut">
              <a:rPr lang="es-MX" smtClean="0"/>
              <a:t>22/05/2020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61285-6D45-4A4C-BC72-F7266A558DFA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711138198"/>
      </p:ext>
    </p:extLst>
  </p:cSld>
  <p:clrMapOvr>
    <a:masterClrMapping/>
  </p:clrMapOvr>
  <p:transition spd="slow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7F27B-A933-4019-B579-D5B42C28646C}" type="datetimeFigureOut">
              <a:rPr lang="es-MX" smtClean="0"/>
              <a:t>22/05/2020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61285-6D45-4A4C-BC72-F7266A558DFA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602958262"/>
      </p:ext>
    </p:extLst>
  </p:cSld>
  <p:clrMapOvr>
    <a:masterClrMapping/>
  </p:clrMapOvr>
  <p:transition spd="slow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7F27B-A933-4019-B579-D5B42C28646C}" type="datetimeFigureOut">
              <a:rPr lang="es-MX" smtClean="0"/>
              <a:t>22/05/2020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61285-6D45-4A4C-BC72-F7266A558DFA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779193971"/>
      </p:ext>
    </p:extLst>
  </p:cSld>
  <p:clrMapOvr>
    <a:masterClrMapping/>
  </p:clrMapOvr>
  <p:transition spd="slow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7F27B-A933-4019-B579-D5B42C28646C}" type="datetimeFigureOut">
              <a:rPr lang="es-MX" smtClean="0"/>
              <a:t>22/05/2020</a:t>
            </a:fld>
            <a:endParaRPr lang="es-MX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61285-6D45-4A4C-BC72-F7266A558DFA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101790646"/>
      </p:ext>
    </p:extLst>
  </p:cSld>
  <p:clrMapOvr>
    <a:masterClrMapping/>
  </p:clrMapOvr>
  <p:transition spd="slow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7F27B-A933-4019-B579-D5B42C28646C}" type="datetimeFigureOut">
              <a:rPr lang="es-MX" smtClean="0"/>
              <a:t>22/05/2020</a:t>
            </a:fld>
            <a:endParaRPr lang="es-MX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61285-6D45-4A4C-BC72-F7266A558DFA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66542765"/>
      </p:ext>
    </p:extLst>
  </p:cSld>
  <p:clrMapOvr>
    <a:masterClrMapping/>
  </p:clrMapOvr>
  <p:transition spd="slow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7F27B-A933-4019-B579-D5B42C28646C}" type="datetimeFigureOut">
              <a:rPr lang="es-MX" smtClean="0"/>
              <a:t>22/05/2020</a:t>
            </a:fld>
            <a:endParaRPr lang="es-MX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61285-6D45-4A4C-BC72-F7266A558DFA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37603634"/>
      </p:ext>
    </p:extLst>
  </p:cSld>
  <p:clrMapOvr>
    <a:masterClrMapping/>
  </p:clrMapOvr>
  <p:transition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7F27B-A933-4019-B579-D5B42C28646C}" type="datetimeFigureOut">
              <a:rPr lang="es-MX" smtClean="0"/>
              <a:t>22/05/2020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61285-6D45-4A4C-BC72-F7266A558DFA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80394872"/>
      </p:ext>
    </p:extLst>
  </p:cSld>
  <p:clrMapOvr>
    <a:masterClrMapping/>
  </p:clrMapOvr>
  <p:transition spd="slow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7F27B-A933-4019-B579-D5B42C28646C}" type="datetimeFigureOut">
              <a:rPr lang="es-MX" smtClean="0"/>
              <a:t>22/05/2020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61285-6D45-4A4C-BC72-F7266A558DFA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46946681"/>
      </p:ext>
    </p:extLst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07F27B-A933-4019-B579-D5B42C28646C}" type="datetimeFigureOut">
              <a:rPr lang="es-MX" smtClean="0"/>
              <a:t>22/05/2020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25161285-6D45-4A4C-BC72-F7266A558DFA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0382479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ransition spd="slow">
    <p:wipe/>
  </p:transition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13" Type="http://schemas.openxmlformats.org/officeDocument/2006/relationships/diagramQuickStyle" Target="../diagrams/quickStyle2.xml"/><Relationship Id="rId18" Type="http://schemas.openxmlformats.org/officeDocument/2006/relationships/diagramQuickStyle" Target="../diagrams/quickStyle3.xml"/><Relationship Id="rId3" Type="http://schemas.openxmlformats.org/officeDocument/2006/relationships/slideLayout" Target="../slideLayouts/slideLayout2.xml"/><Relationship Id="rId21" Type="http://schemas.openxmlformats.org/officeDocument/2006/relationships/image" Target="../media/image23.png"/><Relationship Id="rId7" Type="http://schemas.openxmlformats.org/officeDocument/2006/relationships/diagramLayout" Target="../diagrams/layout1.xml"/><Relationship Id="rId12" Type="http://schemas.openxmlformats.org/officeDocument/2006/relationships/diagramLayout" Target="../diagrams/layout2.xml"/><Relationship Id="rId17" Type="http://schemas.openxmlformats.org/officeDocument/2006/relationships/diagramLayout" Target="../diagrams/layout3.xml"/><Relationship Id="rId2" Type="http://schemas.openxmlformats.org/officeDocument/2006/relationships/video" Target="../media/media6.mp4"/><Relationship Id="rId16" Type="http://schemas.openxmlformats.org/officeDocument/2006/relationships/diagramData" Target="../diagrams/data3.xml"/><Relationship Id="rId20" Type="http://schemas.microsoft.com/office/2007/relationships/diagramDrawing" Target="../diagrams/drawing3.xml"/><Relationship Id="rId1" Type="http://schemas.microsoft.com/office/2007/relationships/media" Target="../media/media6.mp4"/><Relationship Id="rId6" Type="http://schemas.openxmlformats.org/officeDocument/2006/relationships/diagramData" Target="../diagrams/data1.xml"/><Relationship Id="rId11" Type="http://schemas.openxmlformats.org/officeDocument/2006/relationships/diagramData" Target="../diagrams/data2.xml"/><Relationship Id="rId5" Type="http://schemas.openxmlformats.org/officeDocument/2006/relationships/image" Target="../media/image22.svg"/><Relationship Id="rId15" Type="http://schemas.microsoft.com/office/2007/relationships/diagramDrawing" Target="../diagrams/drawing2.xml"/><Relationship Id="rId10" Type="http://schemas.microsoft.com/office/2007/relationships/diagramDrawing" Target="../diagrams/drawing1.xml"/><Relationship Id="rId19" Type="http://schemas.openxmlformats.org/officeDocument/2006/relationships/diagramColors" Target="../diagrams/colors3.xml"/><Relationship Id="rId4" Type="http://schemas.openxmlformats.org/officeDocument/2006/relationships/image" Target="../media/image21.png"/><Relationship Id="rId9" Type="http://schemas.openxmlformats.org/officeDocument/2006/relationships/diagramColors" Target="../diagrams/colors1.xml"/><Relationship Id="rId14" Type="http://schemas.openxmlformats.org/officeDocument/2006/relationships/diagramColors" Target="../diagrams/colors2.xml"/><Relationship Id="rId22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jpe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7.jpeg"/><Relationship Id="rId12" Type="http://schemas.openxmlformats.org/officeDocument/2006/relationships/image" Target="../media/image32.png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5" Type="http://schemas.openxmlformats.org/officeDocument/2006/relationships/image" Target="../media/image1.png"/><Relationship Id="rId10" Type="http://schemas.openxmlformats.org/officeDocument/2006/relationships/image" Target="../media/image30.jpeg"/><Relationship Id="rId4" Type="http://schemas.openxmlformats.org/officeDocument/2006/relationships/image" Target="../media/image24.png"/><Relationship Id="rId9" Type="http://schemas.openxmlformats.org/officeDocument/2006/relationships/image" Target="../media/image29.png"/><Relationship Id="rId1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wma"/><Relationship Id="rId1" Type="http://schemas.microsoft.com/office/2007/relationships/media" Target="../media/media8.wma"/><Relationship Id="rId6" Type="http://schemas.openxmlformats.org/officeDocument/2006/relationships/image" Target="../media/image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.png"/><Relationship Id="rId2" Type="http://schemas.openxmlformats.org/officeDocument/2006/relationships/audio" Target="../media/media9.wma"/><Relationship Id="rId1" Type="http://schemas.microsoft.com/office/2007/relationships/media" Target="../media/media9.wma"/><Relationship Id="rId6" Type="http://schemas.openxmlformats.org/officeDocument/2006/relationships/image" Target="../media/image1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.png"/><Relationship Id="rId2" Type="http://schemas.openxmlformats.org/officeDocument/2006/relationships/audio" Target="../media/media10.wma"/><Relationship Id="rId1" Type="http://schemas.microsoft.com/office/2007/relationships/media" Target="../media/media10.wma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wma"/><Relationship Id="rId1" Type="http://schemas.microsoft.com/office/2007/relationships/media" Target="../media/media11.wma"/><Relationship Id="rId6" Type="http://schemas.openxmlformats.org/officeDocument/2006/relationships/image" Target="../media/image7.png"/><Relationship Id="rId5" Type="http://schemas.openxmlformats.org/officeDocument/2006/relationships/image" Target="../media/image1.png"/><Relationship Id="rId4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4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10" Type="http://schemas.openxmlformats.org/officeDocument/2006/relationships/image" Target="../media/image7.png"/><Relationship Id="rId4" Type="http://schemas.openxmlformats.org/officeDocument/2006/relationships/diagramData" Target="../diagrams/data4.xml"/><Relationship Id="rId9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5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10" Type="http://schemas.openxmlformats.org/officeDocument/2006/relationships/image" Target="../media/image7.png"/><Relationship Id="rId4" Type="http://schemas.openxmlformats.org/officeDocument/2006/relationships/diagramData" Target="../diagrams/data5.xml"/><Relationship Id="rId9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jangoproject.com/foundation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hackr.io/blog/django-vs-laravel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audio" Target="../media/media1.m4a"/><Relationship Id="rId7" Type="http://schemas.openxmlformats.org/officeDocument/2006/relationships/image" Target="../media/image1.png"/><Relationship Id="rId2" Type="http://schemas.microsoft.com/office/2007/relationships/media" Target="../media/media1.m4a"/><Relationship Id="rId1" Type="http://schemas.openxmlformats.org/officeDocument/2006/relationships/tags" Target="../tags/tag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4.png"/><Relationship Id="rId3" Type="http://schemas.openxmlformats.org/officeDocument/2006/relationships/audio" Target="../media/media2.m4a"/><Relationship Id="rId7" Type="http://schemas.openxmlformats.org/officeDocument/2006/relationships/image" Target="../media/image9.png"/><Relationship Id="rId12" Type="http://schemas.openxmlformats.org/officeDocument/2006/relationships/image" Target="../media/image7.png"/><Relationship Id="rId2" Type="http://schemas.microsoft.com/office/2007/relationships/media" Target="../media/media2.m4a"/><Relationship Id="rId1" Type="http://schemas.openxmlformats.org/officeDocument/2006/relationships/tags" Target="../tags/tag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1.png"/><Relationship Id="rId10" Type="http://schemas.openxmlformats.org/officeDocument/2006/relationships/image" Target="../media/image12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7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7.png"/><Relationship Id="rId5" Type="http://schemas.openxmlformats.org/officeDocument/2006/relationships/image" Target="../media/image1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0.png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CB5D20-AB98-47FB-9882-BE8FA61A0A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9999" y="3058154"/>
            <a:ext cx="4036334" cy="777336"/>
          </a:xfrm>
        </p:spPr>
        <p:txBody>
          <a:bodyPr anchor="t">
            <a:normAutofit/>
          </a:bodyPr>
          <a:lstStyle/>
          <a:p>
            <a:pPr algn="l"/>
            <a:r>
              <a:rPr lang="es-MX" sz="4400" b="1">
                <a:solidFill>
                  <a:schemeClr val="accent1"/>
                </a:solidFill>
                <a:latin typeface="Arial Black"/>
                <a:cs typeface="Calibri Light"/>
              </a:rPr>
              <a:t>Django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AE00BB4-C851-4375-BA51-C7659E78EB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8618" y="5447353"/>
            <a:ext cx="4036333" cy="2959029"/>
          </a:xfrm>
        </p:spPr>
        <p:txBody>
          <a:bodyPr anchor="b">
            <a:normAutofit lnSpcReduction="10000"/>
          </a:bodyPr>
          <a:lstStyle/>
          <a:p>
            <a:pPr algn="l"/>
            <a:r>
              <a:rPr lang="es-MX" sz="2000" b="1">
                <a:cs typeface="Calibri"/>
              </a:rPr>
              <a:t>Integrantes:</a:t>
            </a:r>
          </a:p>
          <a:p>
            <a:pPr marL="342900" indent="-342900" algn="l">
              <a:buChar char="•"/>
            </a:pPr>
            <a:r>
              <a:rPr lang="es-MX" sz="2000">
                <a:cs typeface="Calibri"/>
              </a:rPr>
              <a:t>Paúl Campos.</a:t>
            </a:r>
          </a:p>
          <a:p>
            <a:pPr marL="342900" indent="-342900" algn="l">
              <a:buChar char="•"/>
            </a:pPr>
            <a:r>
              <a:rPr lang="es-MX" sz="2000">
                <a:cs typeface="Calibri"/>
              </a:rPr>
              <a:t>Lucy </a:t>
            </a:r>
            <a:r>
              <a:rPr lang="es-MX" sz="2000" err="1">
                <a:cs typeface="Calibri"/>
              </a:rPr>
              <a:t>Caregua</a:t>
            </a:r>
            <a:r>
              <a:rPr lang="es-MX" sz="2000">
                <a:cs typeface="Calibri"/>
              </a:rPr>
              <a:t>.</a:t>
            </a:r>
          </a:p>
          <a:p>
            <a:pPr marL="342900" indent="-342900" algn="l">
              <a:buChar char="•"/>
            </a:pPr>
            <a:r>
              <a:rPr lang="es-MX" sz="2000">
                <a:cs typeface="Calibri"/>
              </a:rPr>
              <a:t>Andrés </a:t>
            </a:r>
            <a:r>
              <a:rPr lang="es-MX" sz="2000" err="1">
                <a:cs typeface="Calibri"/>
              </a:rPr>
              <a:t>Macancela</a:t>
            </a:r>
            <a:r>
              <a:rPr lang="es-MX" sz="2000">
                <a:cs typeface="Calibri"/>
              </a:rPr>
              <a:t>.</a:t>
            </a:r>
          </a:p>
          <a:p>
            <a:pPr marL="342900" indent="-342900" algn="l">
              <a:buChar char="•"/>
            </a:pPr>
            <a:r>
              <a:rPr lang="es-MX" sz="2000">
                <a:cs typeface="Calibri"/>
              </a:rPr>
              <a:t>Alberto Roca.</a:t>
            </a:r>
          </a:p>
          <a:p>
            <a:pPr marL="342900" indent="-342900" algn="l">
              <a:buChar char="•"/>
            </a:pPr>
            <a:r>
              <a:rPr lang="es-MX" sz="2000">
                <a:cs typeface="Calibri"/>
              </a:rPr>
              <a:t>Juan C. </a:t>
            </a:r>
            <a:r>
              <a:rPr lang="es-MX" sz="2000" err="1">
                <a:cs typeface="Calibri"/>
              </a:rPr>
              <a:t>Sellán</a:t>
            </a:r>
            <a:r>
              <a:rPr lang="es-MX" sz="2000">
                <a:cs typeface="Calibri"/>
              </a:rPr>
              <a:t>.</a:t>
            </a:r>
            <a:endParaRPr lang="es-MX"/>
          </a:p>
          <a:p>
            <a:pPr marL="342900" indent="-342900" algn="l">
              <a:buChar char="•"/>
            </a:pPr>
            <a:r>
              <a:rPr lang="es-MX" sz="2000">
                <a:cs typeface="Calibri"/>
              </a:rPr>
              <a:t>Danny Torres.</a:t>
            </a:r>
          </a:p>
          <a:p>
            <a:pPr marL="342900" indent="-342900" algn="l">
              <a:buChar char="•"/>
            </a:pPr>
            <a:endParaRPr lang="es-MX" sz="2000">
              <a:cs typeface="Calibri"/>
            </a:endParaRPr>
          </a:p>
          <a:p>
            <a:pPr marL="342900" indent="-342900" algn="l">
              <a:buChar char="•"/>
            </a:pPr>
            <a:endParaRPr lang="es-MX" sz="2000">
              <a:cs typeface="Calibri"/>
            </a:endParaRPr>
          </a:p>
          <a:p>
            <a:pPr algn="l"/>
            <a:endParaRPr lang="es-MX" sz="2000">
              <a:cs typeface="Calibri"/>
            </a:endParaRPr>
          </a:p>
          <a:p>
            <a:pPr algn="l"/>
            <a:endParaRPr lang="es-MX" sz="2000">
              <a:cs typeface="Calibri"/>
            </a:endParaRPr>
          </a:p>
        </p:txBody>
      </p:sp>
      <p:pic>
        <p:nvPicPr>
          <p:cNvPr id="4" name="Imagen 32" descr="Imagen que contiene alimentos&#10;&#10;Descripción generada con confianza muy alta">
            <a:extLst>
              <a:ext uri="{FF2B5EF4-FFF2-40B4-BE49-F238E27FC236}">
                <a16:creationId xmlns:a16="http://schemas.microsoft.com/office/drawing/2014/main" id="{2DC924F6-05AB-4BB5-B220-790ED75CD0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68" r="8741" b="1"/>
          <a:stretch/>
        </p:blipFill>
        <p:spPr>
          <a:xfrm>
            <a:off x="3688957" y="713926"/>
            <a:ext cx="5536001" cy="5465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997707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1">
            <a:extLst>
              <a:ext uri="{FF2B5EF4-FFF2-40B4-BE49-F238E27FC236}">
                <a16:creationId xmlns:a16="http://schemas.microsoft.com/office/drawing/2014/main" id="{6A6B8B94-2847-41E9-BC0F-146DFD0AF1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8579"/>
            <a:ext cx="8140908" cy="888196"/>
          </a:xfrm>
        </p:spPr>
        <p:txBody>
          <a:bodyPr/>
          <a:lstStyle/>
          <a:p>
            <a:pPr algn="ctr"/>
            <a:r>
              <a:rPr lang="es-MX" b="1" dirty="0">
                <a:solidFill>
                  <a:schemeClr val="accent1"/>
                </a:solidFill>
                <a:latin typeface="Arial Black"/>
                <a:cs typeface="Calibri Light"/>
              </a:rPr>
              <a:t>ARQUITECTURA DE DJANGO</a:t>
            </a:r>
            <a:endParaRPr lang="es-ES" dirty="0">
              <a:solidFill>
                <a:schemeClr val="accent1"/>
              </a:solidFill>
              <a:cs typeface="Calibri Light" panose="020F0302020204030204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E0560CF-AA5A-4C9D-B9EA-DA80E04B5A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8804" y="1092380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None/>
            </a:pPr>
            <a:r>
              <a:rPr lang="es-MX" dirty="0">
                <a:ea typeface="+mn-lt"/>
                <a:cs typeface="+mn-lt"/>
              </a:rPr>
              <a:t>  </a:t>
            </a:r>
            <a:br>
              <a:rPr lang="es-MX" dirty="0">
                <a:ea typeface="+mn-lt"/>
                <a:cs typeface="+mn-lt"/>
              </a:rPr>
            </a:br>
            <a:endParaRPr lang="es-MX" dirty="0">
              <a:ea typeface="+mn-lt"/>
              <a:cs typeface="+mn-lt"/>
            </a:endParaRPr>
          </a:p>
          <a:p>
            <a:pPr marL="0" indent="0">
              <a:buNone/>
            </a:pPr>
            <a:endParaRPr lang="es-MX" dirty="0">
              <a:ea typeface="+mn-lt"/>
              <a:cs typeface="+mn-lt"/>
            </a:endParaRPr>
          </a:p>
          <a:p>
            <a:pPr marL="0" indent="0">
              <a:buNone/>
            </a:pPr>
            <a:endParaRPr lang="es-MX" dirty="0">
              <a:cs typeface="Calibri" panose="020F0502020204030204"/>
            </a:endParaRPr>
          </a:p>
          <a:p>
            <a:pPr marL="0" indent="0">
              <a:buNone/>
            </a:pPr>
            <a:endParaRPr lang="es-MX" dirty="0">
              <a:cs typeface="Calibri" panose="020F0502020204030204"/>
            </a:endParaRPr>
          </a:p>
          <a:p>
            <a:endParaRPr lang="es-MX" dirty="0"/>
          </a:p>
          <a:p>
            <a:endParaRPr lang="es-MX" dirty="0"/>
          </a:p>
          <a:p>
            <a:endParaRPr lang="es-MX" dirty="0">
              <a:cs typeface="Calibri"/>
            </a:endParaRP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E3B30ACA-A423-4537-912C-E59B56390774}"/>
              </a:ext>
            </a:extLst>
          </p:cNvPr>
          <p:cNvSpPr txBox="1">
            <a:spLocks/>
          </p:cNvSpPr>
          <p:nvPr/>
        </p:nvSpPr>
        <p:spPr>
          <a:xfrm>
            <a:off x="799216" y="1264439"/>
            <a:ext cx="9319146" cy="6008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30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 Black"/>
                <a:cs typeface="Calibri Light"/>
              </a:rPr>
              <a:t>Ofrece A La </a:t>
            </a:r>
            <a:r>
              <a:rPr lang="es-MX" sz="3000" b="1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Arial Black"/>
                <a:cs typeface="Calibri Light"/>
              </a:rPr>
              <a:t>Operatibilidad</a:t>
            </a:r>
            <a:r>
              <a:rPr lang="es-MX" sz="30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 Black"/>
                <a:cs typeface="Calibri Light"/>
              </a:rPr>
              <a:t> Y </a:t>
            </a:r>
            <a:r>
              <a:rPr lang="es-MX" sz="3000" b="1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Arial Black"/>
                <a:cs typeface="Calibri Light"/>
              </a:rPr>
              <a:t>Vérsatilidad</a:t>
            </a:r>
            <a:endParaRPr lang="es-MX" sz="3000" b="1" dirty="0">
              <a:solidFill>
                <a:schemeClr val="accent1">
                  <a:lumMod val="60000"/>
                  <a:lumOff val="40000"/>
                </a:schemeClr>
              </a:solidFill>
              <a:latin typeface="Arial Black"/>
              <a:cs typeface="Calibri Light"/>
            </a:endParaRPr>
          </a:p>
        </p:txBody>
      </p:sp>
      <p:pic>
        <p:nvPicPr>
          <p:cNvPr id="2" name="Gráfico 4">
            <a:extLst>
              <a:ext uri="{FF2B5EF4-FFF2-40B4-BE49-F238E27FC236}">
                <a16:creationId xmlns:a16="http://schemas.microsoft.com/office/drawing/2014/main" id="{74C9EA98-8D7E-4E11-9633-1EB0E7FF46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952" y="2821898"/>
            <a:ext cx="914400" cy="914400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1B6EF1D7-1F0D-44BF-BBAE-31332995934F}"/>
              </a:ext>
            </a:extLst>
          </p:cNvPr>
          <p:cNvSpPr txBox="1"/>
          <p:nvPr/>
        </p:nvSpPr>
        <p:spPr>
          <a:xfrm>
            <a:off x="889887" y="2918554"/>
            <a:ext cx="10693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MX">
                <a:ea typeface="+mn-lt"/>
                <a:cs typeface="+mn-lt"/>
              </a:rPr>
              <a:t>WSGI</a:t>
            </a:r>
          </a:p>
          <a:p>
            <a:r>
              <a:rPr lang="es-MX">
                <a:cs typeface="Calibri"/>
              </a:rPr>
              <a:t>PEP 3333</a:t>
            </a:r>
            <a:endParaRPr lang="es-MX" dirty="0">
              <a:cs typeface="Calibri"/>
            </a:endParaRPr>
          </a:p>
        </p:txBody>
      </p:sp>
      <p:graphicFrame>
        <p:nvGraphicFramePr>
          <p:cNvPr id="8" name="Diagrama 8">
            <a:extLst>
              <a:ext uri="{FF2B5EF4-FFF2-40B4-BE49-F238E27FC236}">
                <a16:creationId xmlns:a16="http://schemas.microsoft.com/office/drawing/2014/main" id="{EBEA2587-32E2-4437-9DFE-9D289926CAA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44312997"/>
              </p:ext>
            </p:extLst>
          </p:nvPr>
        </p:nvGraphicFramePr>
        <p:xfrm>
          <a:off x="1641428" y="1992442"/>
          <a:ext cx="9856031" cy="13716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graphicFrame>
        <p:nvGraphicFramePr>
          <p:cNvPr id="107" name="Diagrama 8">
            <a:extLst>
              <a:ext uri="{FF2B5EF4-FFF2-40B4-BE49-F238E27FC236}">
                <a16:creationId xmlns:a16="http://schemas.microsoft.com/office/drawing/2014/main" id="{C6CC67CA-2427-49E0-A0C4-AD6E41C6D67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20329152"/>
              </p:ext>
            </p:extLst>
          </p:nvPr>
        </p:nvGraphicFramePr>
        <p:xfrm>
          <a:off x="1641427" y="3616377"/>
          <a:ext cx="9856032" cy="13716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1" r:lo="rId12" r:qs="rId13" r:cs="rId14"/>
          </a:graphicData>
        </a:graphic>
      </p:graphicFrame>
      <p:graphicFrame>
        <p:nvGraphicFramePr>
          <p:cNvPr id="116" name="Diagrama 8">
            <a:extLst>
              <a:ext uri="{FF2B5EF4-FFF2-40B4-BE49-F238E27FC236}">
                <a16:creationId xmlns:a16="http://schemas.microsoft.com/office/drawing/2014/main" id="{A4FB9DFA-E28B-4691-9811-996DF107F98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52685203"/>
              </p:ext>
            </p:extLst>
          </p:nvPr>
        </p:nvGraphicFramePr>
        <p:xfrm>
          <a:off x="1641426" y="5202835"/>
          <a:ext cx="9856033" cy="13716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6" r:lo="rId17" r:qs="rId18" r:cs="rId19"/>
          </a:graphicData>
        </a:graphic>
      </p:graphicFrame>
      <p:pic>
        <p:nvPicPr>
          <p:cNvPr id="24" name="Screen Recording 23">
            <a:hlinkClick r:id="" action="ppaction://media"/>
            <a:extLst>
              <a:ext uri="{FF2B5EF4-FFF2-40B4-BE49-F238E27FC236}">
                <a16:creationId xmlns:a16="http://schemas.microsoft.com/office/drawing/2014/main" id="{28E73AF5-B3AF-4E83-88A9-CEFA1799F7F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1"/>
          <a:stretch>
            <a:fillRect/>
          </a:stretch>
        </p:blipFill>
        <p:spPr>
          <a:xfrm>
            <a:off x="11604340" y="6355830"/>
            <a:ext cx="587660" cy="500583"/>
          </a:xfrm>
          <a:prstGeom prst="rect">
            <a:avLst/>
          </a:prstGeom>
        </p:spPr>
      </p:pic>
      <p:pic>
        <p:nvPicPr>
          <p:cNvPr id="6" name="Imagen 32" descr="Imagen que contiene alimentos&#10;&#10;Descripción generada con confianza muy alta">
            <a:extLst>
              <a:ext uri="{FF2B5EF4-FFF2-40B4-BE49-F238E27FC236}">
                <a16:creationId xmlns:a16="http://schemas.microsoft.com/office/drawing/2014/main" id="{DC513580-E78C-4EF1-9918-D3A3E073C6AD}"/>
              </a:ext>
            </a:extLst>
          </p:cNvPr>
          <p:cNvPicPr>
            <a:picLocks noChangeAspect="1"/>
          </p:cNvPicPr>
          <p:nvPr/>
        </p:nvPicPr>
        <p:blipFill rotWithShape="1">
          <a:blip r:embed="rId22"/>
          <a:srcRect l="5168" r="8741" b="1"/>
          <a:stretch/>
        </p:blipFill>
        <p:spPr>
          <a:xfrm>
            <a:off x="11527865" y="6195720"/>
            <a:ext cx="666345" cy="655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52464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729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E0560CF-AA5A-4C9D-B9EA-DA80E04B5A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buNone/>
            </a:pPr>
            <a:r>
              <a:rPr lang="es-MX">
                <a:ea typeface="+mn-lt"/>
                <a:cs typeface="+mn-lt"/>
              </a:rPr>
              <a:t>  </a:t>
            </a:r>
            <a:br>
              <a:rPr lang="es-MX">
                <a:ea typeface="+mn-lt"/>
                <a:cs typeface="+mn-lt"/>
              </a:rPr>
            </a:br>
            <a:endParaRPr lang="es-MX">
              <a:ea typeface="+mn-lt"/>
              <a:cs typeface="+mn-lt"/>
            </a:endParaRPr>
          </a:p>
          <a:p>
            <a:pPr marL="0" indent="0">
              <a:buNone/>
            </a:pPr>
            <a:endParaRPr lang="es-MX">
              <a:ea typeface="+mn-lt"/>
              <a:cs typeface="+mn-lt"/>
            </a:endParaRPr>
          </a:p>
          <a:p>
            <a:pPr marL="0" indent="0">
              <a:buNone/>
            </a:pPr>
            <a:endParaRPr lang="es-MX">
              <a:cs typeface="Calibri" panose="020F0502020204030204"/>
            </a:endParaRPr>
          </a:p>
          <a:p>
            <a:pPr marL="0" indent="0">
              <a:buNone/>
            </a:pPr>
            <a:endParaRPr lang="es-MX">
              <a:cs typeface="Calibri" panose="020F0502020204030204"/>
            </a:endParaRPr>
          </a:p>
          <a:p>
            <a:endParaRPr lang="es-MX"/>
          </a:p>
          <a:p>
            <a:endParaRPr lang="es-MX"/>
          </a:p>
          <a:p>
            <a:endParaRPr lang="es-MX">
              <a:cs typeface="Calibri"/>
            </a:endParaRP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E3B30ACA-A423-4537-912C-E59B56390774}"/>
              </a:ext>
            </a:extLst>
          </p:cNvPr>
          <p:cNvSpPr txBox="1">
            <a:spLocks/>
          </p:cNvSpPr>
          <p:nvPr/>
        </p:nvSpPr>
        <p:spPr>
          <a:xfrm>
            <a:off x="472427" y="925141"/>
            <a:ext cx="3320084" cy="8731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MX" sz="28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 Black"/>
                <a:cs typeface="Calibri Light"/>
              </a:rPr>
              <a:t>Bases de Datos SQL</a:t>
            </a:r>
            <a:r>
              <a:rPr lang="es-MX" sz="2800" dirty="0">
                <a:ea typeface="+mj-lt"/>
                <a:cs typeface="+mj-lt"/>
              </a:rPr>
              <a:t> </a:t>
            </a:r>
            <a:endParaRPr lang="es-ES" sz="2800" dirty="0">
              <a:cs typeface="Calibri Light"/>
            </a:endParaRPr>
          </a:p>
        </p:txBody>
      </p:sp>
      <p:sp>
        <p:nvSpPr>
          <p:cNvPr id="13" name="Título 1">
            <a:extLst>
              <a:ext uri="{FF2B5EF4-FFF2-40B4-BE49-F238E27FC236}">
                <a16:creationId xmlns:a16="http://schemas.microsoft.com/office/drawing/2014/main" id="{B58043C7-D2A1-4001-83ED-9030C28C5B6E}"/>
              </a:ext>
            </a:extLst>
          </p:cNvPr>
          <p:cNvSpPr txBox="1">
            <a:spLocks/>
          </p:cNvSpPr>
          <p:nvPr/>
        </p:nvSpPr>
        <p:spPr>
          <a:xfrm>
            <a:off x="5126641" y="940132"/>
            <a:ext cx="4077324" cy="8731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MX" sz="28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 Black"/>
                <a:cs typeface="Calibri Light"/>
              </a:rPr>
              <a:t>Bases de Datos NoSQL</a:t>
            </a:r>
            <a:r>
              <a:rPr lang="es-MX" sz="2800" dirty="0">
                <a:ea typeface="+mj-lt"/>
                <a:cs typeface="+mj-lt"/>
              </a:rPr>
              <a:t> </a:t>
            </a:r>
            <a:endParaRPr lang="es-ES" sz="2800" dirty="0">
              <a:cs typeface="Calibri Light"/>
            </a:endParaRP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DF2FB8AE-7BC6-4C36-8106-D7F0326A024F}"/>
              </a:ext>
            </a:extLst>
          </p:cNvPr>
          <p:cNvSpPr txBox="1">
            <a:spLocks/>
          </p:cNvSpPr>
          <p:nvPr/>
        </p:nvSpPr>
        <p:spPr>
          <a:xfrm>
            <a:off x="838200" y="-3969"/>
            <a:ext cx="7931046" cy="10328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MX" sz="3600" b="1" dirty="0">
                <a:solidFill>
                  <a:schemeClr val="accent1"/>
                </a:solidFill>
                <a:latin typeface="Arial Black"/>
                <a:cs typeface="Calibri Light"/>
              </a:rPr>
              <a:t>ARQUITECTURA DE DJANGO</a:t>
            </a:r>
            <a:endParaRPr lang="es-ES" sz="3600" dirty="0">
              <a:solidFill>
                <a:schemeClr val="accent1"/>
              </a:solidFill>
              <a:cs typeface="Calibri Light" panose="020F0302020204030204"/>
            </a:endParaRPr>
          </a:p>
        </p:txBody>
      </p:sp>
      <p:pic>
        <p:nvPicPr>
          <p:cNvPr id="6" name="Imagen 6">
            <a:extLst>
              <a:ext uri="{FF2B5EF4-FFF2-40B4-BE49-F238E27FC236}">
                <a16:creationId xmlns:a16="http://schemas.microsoft.com/office/drawing/2014/main" id="{CBE54082-0B9D-4544-882C-A705D57142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700" y="2006188"/>
            <a:ext cx="1850728" cy="1345721"/>
          </a:xfrm>
          <a:prstGeom prst="rect">
            <a:avLst/>
          </a:prstGeom>
        </p:spPr>
      </p:pic>
      <p:pic>
        <p:nvPicPr>
          <p:cNvPr id="7" name="Imagen 11">
            <a:extLst>
              <a:ext uri="{FF2B5EF4-FFF2-40B4-BE49-F238E27FC236}">
                <a16:creationId xmlns:a16="http://schemas.microsoft.com/office/drawing/2014/main" id="{BAE75CA2-6BCC-4A12-AF2E-F517ED8F83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08049" y="1798266"/>
            <a:ext cx="2003999" cy="1714319"/>
          </a:xfrm>
          <a:prstGeom prst="rect">
            <a:avLst/>
          </a:prstGeom>
        </p:spPr>
      </p:pic>
      <p:pic>
        <p:nvPicPr>
          <p:cNvPr id="12" name="Imagen 13">
            <a:extLst>
              <a:ext uri="{FF2B5EF4-FFF2-40B4-BE49-F238E27FC236}">
                <a16:creationId xmlns:a16="http://schemas.microsoft.com/office/drawing/2014/main" id="{E7942270-7DB4-462A-BA01-96C815746D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551" y="4186125"/>
            <a:ext cx="1845877" cy="1040263"/>
          </a:xfrm>
          <a:prstGeom prst="rect">
            <a:avLst/>
          </a:prstGeom>
        </p:spPr>
      </p:pic>
      <p:pic>
        <p:nvPicPr>
          <p:cNvPr id="14" name="Imagen 14">
            <a:extLst>
              <a:ext uri="{FF2B5EF4-FFF2-40B4-BE49-F238E27FC236}">
                <a16:creationId xmlns:a16="http://schemas.microsoft.com/office/drawing/2014/main" id="{AF30A4AD-A6AE-4B42-9FEA-59CA9684D9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23212" y="3977189"/>
            <a:ext cx="1941972" cy="1051452"/>
          </a:xfrm>
          <a:prstGeom prst="rect">
            <a:avLst/>
          </a:prstGeom>
        </p:spPr>
      </p:pic>
      <p:pic>
        <p:nvPicPr>
          <p:cNvPr id="15" name="Imagen 15">
            <a:extLst>
              <a:ext uri="{FF2B5EF4-FFF2-40B4-BE49-F238E27FC236}">
                <a16:creationId xmlns:a16="http://schemas.microsoft.com/office/drawing/2014/main" id="{D48A9B3C-0F8A-4F5A-81E0-AC5C02F365C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91344" y="2026673"/>
            <a:ext cx="1838653" cy="1237208"/>
          </a:xfrm>
          <a:prstGeom prst="rect">
            <a:avLst/>
          </a:prstGeom>
        </p:spPr>
      </p:pic>
      <p:pic>
        <p:nvPicPr>
          <p:cNvPr id="16" name="Imagen 16">
            <a:extLst>
              <a:ext uri="{FF2B5EF4-FFF2-40B4-BE49-F238E27FC236}">
                <a16:creationId xmlns:a16="http://schemas.microsoft.com/office/drawing/2014/main" id="{B9A5822C-5F7B-4CCE-978A-517132FAB8C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06750" y="1833030"/>
            <a:ext cx="1573921" cy="1358495"/>
          </a:xfrm>
          <a:prstGeom prst="rect">
            <a:avLst/>
          </a:prstGeom>
        </p:spPr>
      </p:pic>
      <p:pic>
        <p:nvPicPr>
          <p:cNvPr id="17" name="Imagen 17">
            <a:extLst>
              <a:ext uri="{FF2B5EF4-FFF2-40B4-BE49-F238E27FC236}">
                <a16:creationId xmlns:a16="http://schemas.microsoft.com/office/drawing/2014/main" id="{2FC6EDB1-1E6D-4758-BFCE-90354F79614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618817" y="5095841"/>
            <a:ext cx="2011180" cy="1040263"/>
          </a:xfrm>
          <a:prstGeom prst="rect">
            <a:avLst/>
          </a:prstGeom>
        </p:spPr>
      </p:pic>
      <p:pic>
        <p:nvPicPr>
          <p:cNvPr id="18" name="Imagen 18">
            <a:extLst>
              <a:ext uri="{FF2B5EF4-FFF2-40B4-BE49-F238E27FC236}">
                <a16:creationId xmlns:a16="http://schemas.microsoft.com/office/drawing/2014/main" id="{392EBB31-1BC1-4028-ACA1-92A05E3134F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106750" y="5311313"/>
            <a:ext cx="1534035" cy="659231"/>
          </a:xfrm>
          <a:prstGeom prst="rect">
            <a:avLst/>
          </a:prstGeom>
        </p:spPr>
      </p:pic>
      <p:pic>
        <p:nvPicPr>
          <p:cNvPr id="19" name="Imagen 19">
            <a:extLst>
              <a:ext uri="{FF2B5EF4-FFF2-40B4-BE49-F238E27FC236}">
                <a16:creationId xmlns:a16="http://schemas.microsoft.com/office/drawing/2014/main" id="{9674A6DE-871A-4C89-89C6-F015A75C9D8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906364" y="4000418"/>
            <a:ext cx="1723633" cy="909699"/>
          </a:xfrm>
          <a:prstGeom prst="rect">
            <a:avLst/>
          </a:prstGeom>
        </p:spPr>
      </p:pic>
      <p:pic>
        <p:nvPicPr>
          <p:cNvPr id="20" name="Imagen 20">
            <a:extLst>
              <a:ext uri="{FF2B5EF4-FFF2-40B4-BE49-F238E27FC236}">
                <a16:creationId xmlns:a16="http://schemas.microsoft.com/office/drawing/2014/main" id="{F4C6EC7D-AE98-4765-9FA6-AEB66FB372F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986072" y="3789663"/>
            <a:ext cx="1828710" cy="1186493"/>
          </a:xfrm>
          <a:prstGeom prst="rect">
            <a:avLst/>
          </a:prstGeom>
        </p:spPr>
      </p:pic>
      <p:pic>
        <p:nvPicPr>
          <p:cNvPr id="33" name="Screen Recording 32">
            <a:hlinkClick r:id="" action="ppaction://media"/>
            <a:extLst>
              <a:ext uri="{FF2B5EF4-FFF2-40B4-BE49-F238E27FC236}">
                <a16:creationId xmlns:a16="http://schemas.microsoft.com/office/drawing/2014/main" id="{5D9426B7-394D-425E-93C3-A43B38AAC47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11542785" y="6565692"/>
            <a:ext cx="649214" cy="290721"/>
          </a:xfrm>
          <a:prstGeom prst="rect">
            <a:avLst/>
          </a:prstGeom>
        </p:spPr>
      </p:pic>
      <p:pic>
        <p:nvPicPr>
          <p:cNvPr id="5" name="Imagen 32" descr="Imagen que contiene alimentos&#10;&#10;Descripción generada con confianza muy alta">
            <a:extLst>
              <a:ext uri="{FF2B5EF4-FFF2-40B4-BE49-F238E27FC236}">
                <a16:creationId xmlns:a16="http://schemas.microsoft.com/office/drawing/2014/main" id="{09DD07A4-270B-4FE2-B4C8-A541686B5308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5168" r="8741" b="1"/>
          <a:stretch/>
        </p:blipFill>
        <p:spPr>
          <a:xfrm>
            <a:off x="11527865" y="6195720"/>
            <a:ext cx="666345" cy="655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54375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535" fill="hold"/>
                                        <p:tgtEl>
                                          <p:spTgt spid="3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3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3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9F6818B-8337-43DE-B100-AC199155D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8240" y="191387"/>
            <a:ext cx="8485682" cy="1055258"/>
          </a:xfrm>
        </p:spPr>
        <p:txBody>
          <a:bodyPr/>
          <a:lstStyle/>
          <a:p>
            <a:pPr algn="ctr"/>
            <a:r>
              <a:rPr lang="es-MX" b="1" dirty="0">
                <a:solidFill>
                  <a:schemeClr val="accent1"/>
                </a:solidFill>
                <a:latin typeface="Arial Black"/>
                <a:cs typeface="Calibri Light"/>
              </a:rPr>
              <a:t>ARQUITECTURA DE DJANGO</a:t>
            </a:r>
            <a:endParaRPr lang="es-ES" dirty="0">
              <a:solidFill>
                <a:schemeClr val="accent1"/>
              </a:solidFill>
              <a:cs typeface="Calibri Light" panose="020F0302020204030204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4483C98-7E56-49C3-8C0F-7098A3BA69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805615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0" indent="-457200">
              <a:buFont typeface="Wingdings" panose="020B0604020202020204" pitchFamily="34" charset="0"/>
              <a:buChar char="ü"/>
            </a:pPr>
            <a:r>
              <a:rPr lang="es-MX" dirty="0">
                <a:solidFill>
                  <a:schemeClr val="accent1"/>
                </a:solidFill>
                <a:latin typeface="Arial Black" panose="020B0A04020102020204" pitchFamily="34" charset="0"/>
                <a:ea typeface="+mn-lt"/>
                <a:cs typeface="+mn-lt"/>
              </a:rPr>
              <a:t>Rendimiento</a:t>
            </a:r>
            <a:endParaRPr lang="es-MX" dirty="0">
              <a:solidFill>
                <a:schemeClr val="accent1"/>
              </a:solidFill>
              <a:latin typeface="Arial Black" panose="020B0A04020102020204" pitchFamily="34" charset="0"/>
              <a:cs typeface="Calibri" panose="020F0502020204030204"/>
            </a:endParaRPr>
          </a:p>
          <a:p>
            <a:pPr marL="0" indent="0">
              <a:buNone/>
            </a:pPr>
            <a:endParaRPr lang="es-MX" dirty="0">
              <a:cs typeface="Calibri"/>
            </a:endParaRPr>
          </a:p>
          <a:p>
            <a:pPr marL="0" indent="0">
              <a:buNone/>
            </a:pPr>
            <a:endParaRPr lang="es-MX" dirty="0">
              <a:cs typeface="Calibri"/>
            </a:endParaRPr>
          </a:p>
          <a:p>
            <a:pPr marL="0" indent="0">
              <a:buNone/>
            </a:pPr>
            <a:endParaRPr lang="es-MX" dirty="0">
              <a:ea typeface="+mn-lt"/>
              <a:cs typeface="+mn-lt"/>
            </a:endParaRPr>
          </a:p>
          <a:p>
            <a:endParaRPr lang="es-MX" dirty="0">
              <a:ea typeface="+mn-lt"/>
              <a:cs typeface="+mn-lt"/>
            </a:endParaRPr>
          </a:p>
        </p:txBody>
      </p:sp>
      <p:graphicFrame>
        <p:nvGraphicFramePr>
          <p:cNvPr id="4" name="Tabla 4">
            <a:extLst>
              <a:ext uri="{FF2B5EF4-FFF2-40B4-BE49-F238E27FC236}">
                <a16:creationId xmlns:a16="http://schemas.microsoft.com/office/drawing/2014/main" id="{E8AF6010-B5BE-4E58-9706-96989F819B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0427216"/>
              </p:ext>
            </p:extLst>
          </p:nvPr>
        </p:nvGraphicFramePr>
        <p:xfrm>
          <a:off x="2293495" y="1177222"/>
          <a:ext cx="6955438" cy="48448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77719">
                  <a:extLst>
                    <a:ext uri="{9D8B030D-6E8A-4147-A177-3AD203B41FA5}">
                      <a16:colId xmlns:a16="http://schemas.microsoft.com/office/drawing/2014/main" val="811589740"/>
                    </a:ext>
                  </a:extLst>
                </a:gridCol>
                <a:gridCol w="3477719">
                  <a:extLst>
                    <a:ext uri="{9D8B030D-6E8A-4147-A177-3AD203B41FA5}">
                      <a16:colId xmlns:a16="http://schemas.microsoft.com/office/drawing/2014/main" val="357723943"/>
                    </a:ext>
                  </a:extLst>
                </a:gridCol>
              </a:tblGrid>
              <a:tr h="419885">
                <a:tc>
                  <a:txBody>
                    <a:bodyPr/>
                    <a:lstStyle/>
                    <a:p>
                      <a:r>
                        <a:rPr lang="es-ES" dirty="0"/>
                        <a:t>CARACTERISTICA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DETALLES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8179609"/>
                  </a:ext>
                </a:extLst>
              </a:tr>
              <a:tr h="2067121">
                <a:tc>
                  <a:txBody>
                    <a:bodyPr/>
                    <a:lstStyle/>
                    <a:p>
                      <a:r>
                        <a:rPr lang="es-ES" sz="2500" b="1">
                          <a:solidFill>
                            <a:srgbClr val="FF0000"/>
                          </a:solidFill>
                        </a:rPr>
                        <a:t>Velocidad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just">
                        <a:buNone/>
                      </a:pPr>
                      <a:endParaRPr lang="es-ES" sz="1800" b="1" i="0" u="none" strike="noStrike" noProof="0" dirty="0">
                        <a:latin typeface="Calibri"/>
                      </a:endParaRPr>
                    </a:p>
                    <a:p>
                      <a:pPr lvl="0" algn="just">
                        <a:buNone/>
                      </a:pPr>
                      <a:r>
                        <a:rPr lang="es-ES" sz="1800" b="1" i="0" u="none" strike="noStrike" noProof="0" dirty="0">
                          <a:latin typeface="Calibri"/>
                        </a:rPr>
                        <a:t>Python</a:t>
                      </a:r>
                      <a:r>
                        <a:rPr lang="es-ES" sz="1800" b="0" i="0" u="none" strike="noStrike" noProof="0" dirty="0">
                          <a:latin typeface="Calibri"/>
                        </a:rPr>
                        <a:t> un lenguaje de alto rendimiento,</a:t>
                      </a:r>
                      <a:r>
                        <a:rPr lang="es-ES" sz="1800" b="0" i="0" u="none" strike="noStrike" baseline="0" noProof="0" dirty="0">
                          <a:latin typeface="Calibri"/>
                        </a:rPr>
                        <a:t> </a:t>
                      </a:r>
                      <a:r>
                        <a:rPr lang="es-ES" sz="1800" b="0" i="0" u="none" strike="noStrike" noProof="0" dirty="0">
                          <a:latin typeface="Calibri"/>
                        </a:rPr>
                        <a:t>proporciona una </a:t>
                      </a:r>
                      <a:r>
                        <a:rPr lang="es-ES" sz="2000" b="1" i="0" u="none" strike="noStrike" noProof="0" dirty="0">
                          <a:latin typeface="Calibri"/>
                        </a:rPr>
                        <a:t>ejecución rápida </a:t>
                      </a:r>
                      <a:r>
                        <a:rPr lang="es-ES" sz="1800" b="0" i="0" u="none" strike="noStrike" noProof="0" dirty="0">
                          <a:latin typeface="Calibri"/>
                        </a:rPr>
                        <a:t>permitiendo acelerar las aplicaciones web </a:t>
                      </a:r>
                      <a:r>
                        <a:rPr lang="es-ES" sz="1800" b="1" i="0" u="none" strike="noStrike" noProof="0" dirty="0">
                          <a:latin typeface="Calibri"/>
                        </a:rPr>
                        <a:t>sin tomar mucho</a:t>
                      </a:r>
                      <a:r>
                        <a:rPr lang="es-ES" sz="1800" b="0" i="0" u="none" strike="noStrike" noProof="0" dirty="0">
                          <a:latin typeface="Calibri"/>
                        </a:rPr>
                        <a:t>.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3481652"/>
                  </a:ext>
                </a:extLst>
              </a:tr>
              <a:tr h="2357815">
                <a:tc>
                  <a:txBody>
                    <a:bodyPr/>
                    <a:lstStyle/>
                    <a:p>
                      <a:r>
                        <a:rPr lang="es-ES" sz="2500" b="1">
                          <a:solidFill>
                            <a:srgbClr val="FF0000"/>
                          </a:solidFill>
                        </a:rPr>
                        <a:t>Seguridad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just">
                        <a:buNone/>
                      </a:pPr>
                      <a:endParaRPr lang="es-ES" sz="1800" b="0" i="0" u="none" strike="noStrike" noProof="0" dirty="0">
                        <a:latin typeface="Calibri"/>
                      </a:endParaRPr>
                    </a:p>
                    <a:p>
                      <a:pPr lvl="0" algn="just">
                        <a:buNone/>
                      </a:pPr>
                      <a:endParaRPr lang="es-ES" sz="1800" b="0" i="0" u="none" strike="noStrike" noProof="0" dirty="0">
                        <a:latin typeface="Calibri"/>
                      </a:endParaRPr>
                    </a:p>
                    <a:p>
                      <a:pPr lvl="0" algn="just">
                        <a:buNone/>
                      </a:pPr>
                      <a:r>
                        <a:rPr lang="es-ES" sz="1800" b="0" i="0" u="none" strike="noStrike" noProof="0" dirty="0">
                          <a:latin typeface="Calibri"/>
                        </a:rPr>
                        <a:t>El sistema de autenticación de usuarios de </a:t>
                      </a:r>
                      <a:r>
                        <a:rPr lang="es-ES" sz="1800" b="1" i="0" u="none" strike="noStrike" noProof="0" dirty="0">
                          <a:latin typeface="Calibri"/>
                        </a:rPr>
                        <a:t>Django</a:t>
                      </a:r>
                      <a:r>
                        <a:rPr lang="es-ES" sz="1800" b="0" i="0" u="none" strike="noStrike" noProof="0" dirty="0">
                          <a:latin typeface="Calibri"/>
                        </a:rPr>
                        <a:t>  </a:t>
                      </a:r>
                      <a:r>
                        <a:rPr lang="es-ES" sz="1800" b="1" i="0" u="none" strike="noStrike" noProof="0" dirty="0">
                          <a:latin typeface="Calibri"/>
                        </a:rPr>
                        <a:t> ofrece una forma segura de administrar</a:t>
                      </a:r>
                      <a:r>
                        <a:rPr lang="es-ES" sz="1800" b="0" i="0" u="none" strike="noStrike" noProof="0" dirty="0">
                          <a:latin typeface="Calibri"/>
                        </a:rPr>
                        <a:t> </a:t>
                      </a:r>
                      <a:r>
                        <a:rPr lang="es-ES" sz="1800" b="1" i="0" u="none" strike="noStrike" noProof="0" dirty="0">
                          <a:latin typeface="Calibri"/>
                        </a:rPr>
                        <a:t>cuentas de usuario y contraseñas</a:t>
                      </a:r>
                      <a:r>
                        <a:rPr lang="es-ES" sz="1800" b="0" i="0" u="none" strike="noStrike" noProof="0" dirty="0">
                          <a:latin typeface="Calibri"/>
                        </a:rPr>
                        <a:t>.</a:t>
                      </a:r>
                      <a:endParaRPr lang="es-ES" sz="1800" b="1" i="0" u="none" strike="noStrike" noProof="0" dirty="0">
                        <a:latin typeface="Calibri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112192"/>
                  </a:ext>
                </a:extLst>
              </a:tr>
            </a:tbl>
          </a:graphicData>
        </a:graphic>
      </p:graphicFrame>
      <p:pic>
        <p:nvPicPr>
          <p:cNvPr id="5" name="Imagen 5" descr="Imagen que contiene estacionamiento, cubierto, camión, llenado&#10;&#10;Descripción generada con confianza muy alta">
            <a:extLst>
              <a:ext uri="{FF2B5EF4-FFF2-40B4-BE49-F238E27FC236}">
                <a16:creationId xmlns:a16="http://schemas.microsoft.com/office/drawing/2014/main" id="{151F508E-8D13-4080-BFFD-88993D45D5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6149" y="4673318"/>
            <a:ext cx="2743200" cy="1200150"/>
          </a:xfrm>
          <a:prstGeom prst="rect">
            <a:avLst/>
          </a:prstGeom>
        </p:spPr>
      </p:pic>
      <p:pic>
        <p:nvPicPr>
          <p:cNvPr id="6" name="Imagen 6">
            <a:extLst>
              <a:ext uri="{FF2B5EF4-FFF2-40B4-BE49-F238E27FC236}">
                <a16:creationId xmlns:a16="http://schemas.microsoft.com/office/drawing/2014/main" id="{A9FB57D3-9C6C-40DC-9F11-9ECB436DF8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56149" y="2236774"/>
            <a:ext cx="2642348" cy="1321440"/>
          </a:xfrm>
          <a:prstGeom prst="rect">
            <a:avLst/>
          </a:prstGeom>
        </p:spPr>
      </p:pic>
      <p:pic>
        <p:nvPicPr>
          <p:cNvPr id="9" name="Audio 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85722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9F6818B-8337-43DE-B100-AC199155D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4872"/>
            <a:ext cx="8440711" cy="1126722"/>
          </a:xfrm>
        </p:spPr>
        <p:txBody>
          <a:bodyPr/>
          <a:lstStyle/>
          <a:p>
            <a:pPr algn="ctr"/>
            <a:r>
              <a:rPr lang="es-MX" b="1" dirty="0">
                <a:solidFill>
                  <a:schemeClr val="accent1"/>
                </a:solidFill>
                <a:latin typeface="Arial Black"/>
                <a:cs typeface="Calibri Light"/>
              </a:rPr>
              <a:t>ARQUITECTURA DE DJANGO</a:t>
            </a:r>
            <a:endParaRPr lang="es-ES" dirty="0">
              <a:solidFill>
                <a:schemeClr val="accent1"/>
              </a:solidFill>
              <a:cs typeface="Calibri Light" panose="020F0302020204030204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4483C98-7E56-49C3-8C0F-7098A3BA69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788117"/>
            <a:ext cx="10867011" cy="443012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0" indent="-457200">
              <a:buFont typeface="Wingdings" panose="020B0604020202020204" pitchFamily="34" charset="0"/>
              <a:buChar char="ü"/>
            </a:pPr>
            <a:r>
              <a:rPr lang="es-MX" dirty="0">
                <a:solidFill>
                  <a:schemeClr val="accent1"/>
                </a:solidFill>
                <a:latin typeface="Arial Black" panose="020B0A04020102020204" pitchFamily="34" charset="0"/>
                <a:ea typeface="+mn-lt"/>
                <a:cs typeface="+mn-lt"/>
              </a:rPr>
              <a:t>Rendimiento</a:t>
            </a:r>
            <a:endParaRPr lang="es-MX" dirty="0">
              <a:solidFill>
                <a:schemeClr val="accent1"/>
              </a:solidFill>
              <a:latin typeface="Arial Black" panose="020B0A04020102020204" pitchFamily="34" charset="0"/>
            </a:endParaRPr>
          </a:p>
          <a:p>
            <a:pPr marL="0" indent="0">
              <a:buNone/>
            </a:pPr>
            <a:endParaRPr lang="es-MX" dirty="0">
              <a:cs typeface="Calibri"/>
            </a:endParaRPr>
          </a:p>
          <a:p>
            <a:pPr marL="0" indent="0">
              <a:buNone/>
            </a:pPr>
            <a:endParaRPr lang="es-MX" dirty="0">
              <a:cs typeface="Calibri"/>
            </a:endParaRPr>
          </a:p>
          <a:p>
            <a:pPr marL="0" indent="0">
              <a:buNone/>
            </a:pPr>
            <a:endParaRPr lang="es-MX" dirty="0">
              <a:ea typeface="+mn-lt"/>
              <a:cs typeface="+mn-lt"/>
            </a:endParaRPr>
          </a:p>
          <a:p>
            <a:endParaRPr lang="es-MX" dirty="0">
              <a:ea typeface="+mn-lt"/>
              <a:cs typeface="+mn-lt"/>
            </a:endParaRPr>
          </a:p>
        </p:txBody>
      </p:sp>
      <p:graphicFrame>
        <p:nvGraphicFramePr>
          <p:cNvPr id="4" name="Tabla 4">
            <a:extLst>
              <a:ext uri="{FF2B5EF4-FFF2-40B4-BE49-F238E27FC236}">
                <a16:creationId xmlns:a16="http://schemas.microsoft.com/office/drawing/2014/main" id="{E8AF6010-B5BE-4E58-9706-96989F819B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702535"/>
              </p:ext>
            </p:extLst>
          </p:nvPr>
        </p:nvGraphicFramePr>
        <p:xfrm>
          <a:off x="2350442" y="1129637"/>
          <a:ext cx="6763578" cy="50473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81789">
                  <a:extLst>
                    <a:ext uri="{9D8B030D-6E8A-4147-A177-3AD203B41FA5}">
                      <a16:colId xmlns:a16="http://schemas.microsoft.com/office/drawing/2014/main" val="811589740"/>
                    </a:ext>
                  </a:extLst>
                </a:gridCol>
                <a:gridCol w="3381789">
                  <a:extLst>
                    <a:ext uri="{9D8B030D-6E8A-4147-A177-3AD203B41FA5}">
                      <a16:colId xmlns:a16="http://schemas.microsoft.com/office/drawing/2014/main" val="357723943"/>
                    </a:ext>
                  </a:extLst>
                </a:gridCol>
              </a:tblGrid>
              <a:tr h="419885">
                <a:tc>
                  <a:txBody>
                    <a:bodyPr/>
                    <a:lstStyle/>
                    <a:p>
                      <a:r>
                        <a:rPr lang="es-ES" dirty="0"/>
                        <a:t>CARACTERISTICA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/>
                        <a:t>DETALLES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8179609"/>
                  </a:ext>
                </a:extLst>
              </a:tr>
              <a:tr h="2067121">
                <a:tc>
                  <a:txBody>
                    <a:bodyPr/>
                    <a:lstStyle/>
                    <a:p>
                      <a:r>
                        <a:rPr lang="es-ES" sz="2500" b="1" dirty="0">
                          <a:solidFill>
                            <a:srgbClr val="FF0000"/>
                          </a:solidFill>
                        </a:rPr>
                        <a:t>Estructura de proyecto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just">
                        <a:buNone/>
                      </a:pPr>
                      <a:r>
                        <a:rPr lang="es-ES" sz="1800" b="0" i="0" u="none" strike="noStrike" noProof="0" dirty="0"/>
                        <a:t>Django facilita la  </a:t>
                      </a:r>
                      <a:r>
                        <a:rPr lang="es-ES" sz="1800" b="1" i="0" u="none" strike="noStrike" noProof="0" dirty="0"/>
                        <a:t>administración de múltiples aplicaciones</a:t>
                      </a:r>
                      <a:r>
                        <a:rPr lang="es-ES" sz="1800" b="0" i="0" u="none" strike="noStrike" noProof="0" dirty="0"/>
                        <a:t>,  ya que proporciona un </a:t>
                      </a:r>
                      <a:r>
                        <a:rPr lang="es-ES" sz="1800" b="1" i="0" u="none" strike="noStrike" noProof="0" dirty="0"/>
                        <a:t>directorio principal </a:t>
                      </a:r>
                      <a:r>
                        <a:rPr lang="es-ES" sz="1800" b="0" i="0" u="none" strike="noStrike" noProof="0" dirty="0"/>
                        <a:t>separado para cada aplicación en un proyecto raíz.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3481652"/>
                  </a:ext>
                </a:extLst>
              </a:tr>
              <a:tr h="2357815">
                <a:tc>
                  <a:txBody>
                    <a:bodyPr/>
                    <a:lstStyle/>
                    <a:p>
                      <a:r>
                        <a:rPr lang="es-ES" sz="2500" b="1">
                          <a:solidFill>
                            <a:srgbClr val="FF0000"/>
                          </a:solidFill>
                        </a:rPr>
                        <a:t>Entornos de desarrollo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just">
                        <a:buNone/>
                      </a:pPr>
                      <a:br>
                        <a:rPr lang="en-US" dirty="0"/>
                      </a:br>
                      <a:r>
                        <a:rPr lang="es-ES" sz="1800" b="0" i="0" u="none" strike="noStrike" noProof="0" dirty="0"/>
                        <a:t>Django proporciona un </a:t>
                      </a:r>
                      <a:r>
                        <a:rPr lang="es-ES" sz="1800" b="1" i="0" u="none" strike="noStrike" noProof="0" dirty="0"/>
                        <a:t>entorno de desarrollo con un servidor web liviano</a:t>
                      </a:r>
                      <a:r>
                        <a:rPr lang="es-ES" sz="1800" b="0" i="0" u="none" strike="noStrike" noProof="0" dirty="0"/>
                        <a:t> con una </a:t>
                      </a:r>
                      <a:r>
                        <a:rPr lang="es-ES" sz="1800" b="1" i="0" u="none" strike="noStrike" noProof="0" dirty="0"/>
                        <a:t>implementación más fácil y rápida</a:t>
                      </a:r>
                      <a:r>
                        <a:rPr lang="es-ES" sz="1800" b="0" i="0" u="none" strike="noStrike" noProof="0" dirty="0"/>
                        <a:t> que garantiza un desarrollo de extremo a extremo y actividades de prueba</a:t>
                      </a:r>
                      <a:endParaRPr lang="es-ES" sz="1800" b="0" i="0" u="none" strike="noStrike" noProof="0" dirty="0">
                        <a:latin typeface="Calibri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112192"/>
                  </a:ext>
                </a:extLst>
              </a:tr>
            </a:tbl>
          </a:graphicData>
        </a:graphic>
      </p:graphicFrame>
      <p:pic>
        <p:nvPicPr>
          <p:cNvPr id="7" name="Imagen 7" descr="Captura de pantalla de un celular con letras&#10;&#10;Descripción generada con confianza alta">
            <a:extLst>
              <a:ext uri="{FF2B5EF4-FFF2-40B4-BE49-F238E27FC236}">
                <a16:creationId xmlns:a16="http://schemas.microsoft.com/office/drawing/2014/main" id="{42450D07-92CC-4397-9FE5-8F1A8E39FA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5414" y="2455200"/>
            <a:ext cx="2743200" cy="1047393"/>
          </a:xfrm>
          <a:prstGeom prst="rect">
            <a:avLst/>
          </a:prstGeom>
        </p:spPr>
      </p:pic>
      <p:pic>
        <p:nvPicPr>
          <p:cNvPr id="8" name="Imagen 8" descr="Imagen que contiene reloj&#10;&#10;Descripción generada con confianza muy alta">
            <a:extLst>
              <a:ext uri="{FF2B5EF4-FFF2-40B4-BE49-F238E27FC236}">
                <a16:creationId xmlns:a16="http://schemas.microsoft.com/office/drawing/2014/main" id="{28704B39-55D6-4754-B6FB-562B35CC89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85700" y="4608832"/>
            <a:ext cx="2743200" cy="1476103"/>
          </a:xfrm>
          <a:prstGeom prst="rect">
            <a:avLst/>
          </a:prstGeom>
        </p:spPr>
      </p:pic>
      <p:pic>
        <p:nvPicPr>
          <p:cNvPr id="5" name="Imagen 32" descr="Imagen que contiene alimentos&#10;&#10;Descripción generada con confianza muy alta">
            <a:extLst>
              <a:ext uri="{FF2B5EF4-FFF2-40B4-BE49-F238E27FC236}">
                <a16:creationId xmlns:a16="http://schemas.microsoft.com/office/drawing/2014/main" id="{1CD41DDC-3DE4-44F7-A3DB-474CB753386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168" r="8741" b="1"/>
          <a:stretch/>
        </p:blipFill>
        <p:spPr>
          <a:xfrm>
            <a:off x="11527865" y="6195720"/>
            <a:ext cx="666345" cy="655667"/>
          </a:xfrm>
          <a:prstGeom prst="rect">
            <a:avLst/>
          </a:prstGeom>
        </p:spPr>
      </p:pic>
      <p:pic>
        <p:nvPicPr>
          <p:cNvPr id="9" name="Audio 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03401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9F6818B-8337-43DE-B100-AC199155D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4911"/>
            <a:ext cx="8470692" cy="1186683"/>
          </a:xfrm>
        </p:spPr>
        <p:txBody>
          <a:bodyPr/>
          <a:lstStyle/>
          <a:p>
            <a:pPr algn="ctr"/>
            <a:r>
              <a:rPr lang="es-MX" b="1" dirty="0">
                <a:solidFill>
                  <a:schemeClr val="accent1"/>
                </a:solidFill>
                <a:latin typeface="Arial Black"/>
                <a:cs typeface="Calibri Light"/>
              </a:rPr>
              <a:t>ARQUITECTURA DE DJANGO</a:t>
            </a:r>
            <a:endParaRPr lang="es-ES" dirty="0">
              <a:solidFill>
                <a:schemeClr val="accent1"/>
              </a:solidFill>
              <a:cs typeface="Calibri Light" panose="020F0302020204030204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4483C98-7E56-49C3-8C0F-7098A3BA69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067" y="1613958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0" indent="-457200">
              <a:buFont typeface="Wingdings" panose="020B0604020202020204" pitchFamily="34" charset="0"/>
              <a:buChar char="ü"/>
            </a:pPr>
            <a:r>
              <a:rPr lang="es-MX" dirty="0">
                <a:solidFill>
                  <a:schemeClr val="accent1"/>
                </a:solidFill>
                <a:latin typeface="Arial Black" panose="020B0A04020102020204" pitchFamily="34" charset="0"/>
                <a:ea typeface="+mn-lt"/>
                <a:cs typeface="+mn-lt"/>
              </a:rPr>
              <a:t>Migración</a:t>
            </a:r>
            <a:endParaRPr lang="es-ES" dirty="0">
              <a:solidFill>
                <a:schemeClr val="accent1"/>
              </a:solidFill>
              <a:latin typeface="Arial Black" panose="020B0A04020102020204" pitchFamily="34" charset="0"/>
              <a:cs typeface="Calibri" panose="020F0502020204030204"/>
            </a:endParaRPr>
          </a:p>
          <a:p>
            <a:pPr marL="0" indent="0">
              <a:buNone/>
            </a:pPr>
            <a:endParaRPr lang="es-MX" dirty="0">
              <a:cs typeface="Calibri"/>
            </a:endParaRPr>
          </a:p>
          <a:p>
            <a:pPr marL="0" indent="0">
              <a:buNone/>
            </a:pPr>
            <a:endParaRPr lang="es-MX" dirty="0">
              <a:cs typeface="Calibri"/>
            </a:endParaRPr>
          </a:p>
          <a:p>
            <a:pPr marL="0" indent="0">
              <a:buNone/>
            </a:pPr>
            <a:endParaRPr lang="es-MX" dirty="0">
              <a:ea typeface="+mn-lt"/>
              <a:cs typeface="+mn-lt"/>
            </a:endParaRPr>
          </a:p>
          <a:p>
            <a:endParaRPr lang="es-MX" dirty="0">
              <a:ea typeface="+mn-lt"/>
              <a:cs typeface="+mn-lt"/>
            </a:endParaRPr>
          </a:p>
        </p:txBody>
      </p:sp>
      <p:pic>
        <p:nvPicPr>
          <p:cNvPr id="4" name="Imagen 32" descr="Imagen que contiene alimentos&#10;&#10;Descripción generada con confianza muy alta">
            <a:extLst>
              <a:ext uri="{FF2B5EF4-FFF2-40B4-BE49-F238E27FC236}">
                <a16:creationId xmlns:a16="http://schemas.microsoft.com/office/drawing/2014/main" id="{2ACBCA5C-15A7-4AFC-8211-4399C139CB4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168" r="8741" b="1"/>
          <a:stretch/>
        </p:blipFill>
        <p:spPr>
          <a:xfrm>
            <a:off x="11527865" y="6195720"/>
            <a:ext cx="666345" cy="655667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D1AC7304-5D45-4B75-9579-A95B7C4D9C03}"/>
              </a:ext>
            </a:extLst>
          </p:cNvPr>
          <p:cNvSpPr txBox="1"/>
          <p:nvPr/>
        </p:nvSpPr>
        <p:spPr>
          <a:xfrm>
            <a:off x="281208" y="2066870"/>
            <a:ext cx="6044644" cy="34163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s-ES" b="1" dirty="0">
                <a:ea typeface="+mn-lt"/>
                <a:cs typeface="+mn-lt"/>
              </a:rPr>
              <a:t>PostgreSQL, MySQL, SQLite3, Oracle tienen soporte nativo de Django</a:t>
            </a:r>
            <a:r>
              <a:rPr lang="es-ES" dirty="0">
                <a:ea typeface="+mn-lt"/>
                <a:cs typeface="+mn-lt"/>
              </a:rPr>
              <a:t>. Estas bases de datos requerirán su software de base de datos, pero el backend es interno.</a:t>
            </a:r>
          </a:p>
          <a:p>
            <a:endParaRPr lang="es-ES" dirty="0">
              <a:cs typeface="Calibri" panose="020F0502020204030204"/>
            </a:endParaRPr>
          </a:p>
          <a:p>
            <a:pPr algn="just"/>
            <a:r>
              <a:rPr lang="es-ES" dirty="0">
                <a:cs typeface="Calibri" panose="020F0502020204030204"/>
              </a:rPr>
              <a:t>Solo se requiere de una </a:t>
            </a:r>
            <a:r>
              <a:rPr lang="es-ES" b="1" dirty="0">
                <a:ea typeface="+mn-lt"/>
                <a:cs typeface="+mn-lt"/>
              </a:rPr>
              <a:t>Default Key</a:t>
            </a:r>
            <a:r>
              <a:rPr lang="es-ES" dirty="0">
                <a:ea typeface="+mn-lt"/>
                <a:cs typeface="+mn-lt"/>
              </a:rPr>
              <a:t> que está </a:t>
            </a:r>
            <a:r>
              <a:rPr lang="es-ES" b="1" dirty="0">
                <a:ea typeface="+mn-lt"/>
                <a:cs typeface="+mn-lt"/>
              </a:rPr>
              <a:t>predefinida.</a:t>
            </a:r>
          </a:p>
          <a:p>
            <a:pPr algn="just"/>
            <a:endParaRPr lang="es-ES" b="1" dirty="0">
              <a:ea typeface="+mn-lt"/>
              <a:cs typeface="+mn-lt"/>
            </a:endParaRPr>
          </a:p>
          <a:p>
            <a:pPr algn="just"/>
            <a:r>
              <a:rPr lang="es-ES" dirty="0">
                <a:ea typeface="+mn-lt"/>
                <a:cs typeface="+mn-lt"/>
              </a:rPr>
              <a:t>Contiene </a:t>
            </a:r>
            <a:r>
              <a:rPr lang="es-ES" b="1" dirty="0">
                <a:ea typeface="+mn-lt"/>
                <a:cs typeface="+mn-lt"/>
              </a:rPr>
              <a:t>ajustes de configuración </a:t>
            </a:r>
            <a:r>
              <a:rPr lang="es-ES" dirty="0">
                <a:ea typeface="+mn-lt"/>
                <a:cs typeface="+mn-lt"/>
              </a:rPr>
              <a:t>para una base de datos predeterminada y de un </a:t>
            </a:r>
            <a:r>
              <a:rPr lang="es-ES" b="1" dirty="0" err="1">
                <a:ea typeface="+mn-lt"/>
                <a:cs typeface="+mn-lt"/>
              </a:rPr>
              <a:t>Engenie</a:t>
            </a:r>
            <a:r>
              <a:rPr lang="es-ES" b="1" dirty="0">
                <a:ea typeface="+mn-lt"/>
                <a:cs typeface="+mn-lt"/>
              </a:rPr>
              <a:t> Key </a:t>
            </a:r>
            <a:r>
              <a:rPr lang="es-ES" dirty="0">
                <a:ea typeface="+mn-lt"/>
                <a:cs typeface="+mn-lt"/>
              </a:rPr>
              <a:t>para </a:t>
            </a:r>
            <a:r>
              <a:rPr lang="es-ES" b="1" dirty="0">
                <a:ea typeface="+mn-lt"/>
                <a:cs typeface="+mn-lt"/>
              </a:rPr>
              <a:t>especificar el </a:t>
            </a:r>
            <a:r>
              <a:rPr lang="es-ES" b="1" dirty="0" err="1">
                <a:ea typeface="+mn-lt"/>
                <a:cs typeface="+mn-lt"/>
              </a:rPr>
              <a:t>backend</a:t>
            </a:r>
            <a:r>
              <a:rPr lang="es-ES" b="1" dirty="0">
                <a:ea typeface="+mn-lt"/>
                <a:cs typeface="+mn-lt"/>
              </a:rPr>
              <a:t> </a:t>
            </a:r>
            <a:r>
              <a:rPr lang="es-ES" dirty="0">
                <a:ea typeface="+mn-lt"/>
                <a:cs typeface="+mn-lt"/>
              </a:rPr>
              <a:t>de la base de datos.</a:t>
            </a:r>
          </a:p>
          <a:p>
            <a:endParaRPr lang="es-ES" dirty="0">
              <a:ea typeface="+mn-lt"/>
              <a:cs typeface="+mn-lt"/>
            </a:endParaRPr>
          </a:p>
          <a:p>
            <a:endParaRPr lang="es-ES" dirty="0">
              <a:ea typeface="+mn-lt"/>
              <a:cs typeface="+mn-lt"/>
            </a:endParaRPr>
          </a:p>
        </p:txBody>
      </p:sp>
      <p:pic>
        <p:nvPicPr>
          <p:cNvPr id="10" name="Imagen 10" descr="Imagen que contiene pájaro&#10;&#10;Descripción generada con confianza muy alta">
            <a:extLst>
              <a:ext uri="{FF2B5EF4-FFF2-40B4-BE49-F238E27FC236}">
                <a16:creationId xmlns:a16="http://schemas.microsoft.com/office/drawing/2014/main" id="{25A52D6B-5478-4D9F-A1C0-302AAAF586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0089" y="5052360"/>
            <a:ext cx="5186082" cy="15782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Imagen 11" descr="Captura de pantalla de un celular&#10;&#10;Descripción generada con confianza alta">
            <a:extLst>
              <a:ext uri="{FF2B5EF4-FFF2-40B4-BE49-F238E27FC236}">
                <a16:creationId xmlns:a16="http://schemas.microsoft.com/office/drawing/2014/main" id="{93028718-2BF5-4C3F-92F9-69C18B6024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98359" y="1613958"/>
            <a:ext cx="2743200" cy="37844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55998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9F6818B-8337-43DE-B100-AC199155D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4852"/>
            <a:ext cx="8245839" cy="1096742"/>
          </a:xfrm>
        </p:spPr>
        <p:txBody>
          <a:bodyPr/>
          <a:lstStyle/>
          <a:p>
            <a:pPr algn="ctr"/>
            <a:r>
              <a:rPr lang="es-MX" b="1" dirty="0">
                <a:solidFill>
                  <a:schemeClr val="accent1"/>
                </a:solidFill>
                <a:latin typeface="Arial Black"/>
                <a:cs typeface="Calibri Light"/>
              </a:rPr>
              <a:t>ARQUITECTURA DE DJANGO</a:t>
            </a:r>
            <a:endParaRPr lang="es-ES" dirty="0">
              <a:solidFill>
                <a:schemeClr val="accent1"/>
              </a:solidFill>
              <a:cs typeface="Calibri Light" panose="020F0302020204030204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4483C98-7E56-49C3-8C0F-7098A3BA69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067" y="1613958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Font typeface="Wingdings" panose="020B0604020202020204" pitchFamily="34" charset="0"/>
              <a:buChar char="ü"/>
            </a:pPr>
            <a:r>
              <a:rPr lang="es-MX" dirty="0">
                <a:solidFill>
                  <a:schemeClr val="accent1"/>
                </a:solidFill>
                <a:latin typeface="Arial Black" panose="020B0A04020102020204" pitchFamily="34" charset="0"/>
                <a:ea typeface="+mn-lt"/>
                <a:cs typeface="+mn-lt"/>
              </a:rPr>
              <a:t>Migración</a:t>
            </a:r>
            <a:endParaRPr lang="es-ES" dirty="0">
              <a:latin typeface="Arial Black" panose="020B0A04020102020204" pitchFamily="34" charset="0"/>
              <a:cs typeface="Calibri" panose="020F0502020204030204"/>
            </a:endParaRPr>
          </a:p>
          <a:p>
            <a:pPr marL="0" indent="0">
              <a:buNone/>
            </a:pPr>
            <a:endParaRPr lang="es-MX" dirty="0">
              <a:cs typeface="Calibri"/>
            </a:endParaRPr>
          </a:p>
          <a:p>
            <a:pPr marL="0" indent="0">
              <a:buNone/>
            </a:pPr>
            <a:endParaRPr lang="es-MX" dirty="0">
              <a:cs typeface="Calibri"/>
            </a:endParaRPr>
          </a:p>
          <a:p>
            <a:pPr marL="0" indent="0">
              <a:buNone/>
            </a:pPr>
            <a:endParaRPr lang="es-MX" dirty="0">
              <a:ea typeface="+mn-lt"/>
              <a:cs typeface="+mn-lt"/>
            </a:endParaRPr>
          </a:p>
          <a:p>
            <a:endParaRPr lang="es-MX" dirty="0">
              <a:ea typeface="+mn-lt"/>
              <a:cs typeface="+mn-lt"/>
            </a:endParaRPr>
          </a:p>
        </p:txBody>
      </p:sp>
      <p:pic>
        <p:nvPicPr>
          <p:cNvPr id="7" name="Imagen 7" descr="Imagen que contiene cuarto&#10;&#10;Descripción generada con confianza muy alta">
            <a:extLst>
              <a:ext uri="{FF2B5EF4-FFF2-40B4-BE49-F238E27FC236}">
                <a16:creationId xmlns:a16="http://schemas.microsoft.com/office/drawing/2014/main" id="{E8255BF8-DF8D-4970-B134-13CBFB4D50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063" y="2240734"/>
            <a:ext cx="3856999" cy="2734359"/>
          </a:xfrm>
          <a:prstGeom prst="rect">
            <a:avLst/>
          </a:prstGeom>
        </p:spPr>
      </p:pic>
      <p:pic>
        <p:nvPicPr>
          <p:cNvPr id="4" name="Imagen 32" descr="Imagen que contiene alimentos&#10;&#10;Descripción generada con confianza muy alta">
            <a:extLst>
              <a:ext uri="{FF2B5EF4-FFF2-40B4-BE49-F238E27FC236}">
                <a16:creationId xmlns:a16="http://schemas.microsoft.com/office/drawing/2014/main" id="{2ACBCA5C-15A7-4AFC-8211-4399C139CB4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168" r="8741" b="1"/>
          <a:stretch/>
        </p:blipFill>
        <p:spPr>
          <a:xfrm>
            <a:off x="11527865" y="6195720"/>
            <a:ext cx="666345" cy="655667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D1AC7304-5D45-4B75-9579-A95B7C4D9C03}"/>
              </a:ext>
            </a:extLst>
          </p:cNvPr>
          <p:cNvSpPr txBox="1"/>
          <p:nvPr/>
        </p:nvSpPr>
        <p:spPr>
          <a:xfrm>
            <a:off x="4139687" y="1057596"/>
            <a:ext cx="5275054" cy="563231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s-ES" dirty="0">
                <a:ea typeface="+mn-lt"/>
                <a:cs typeface="+mn-lt"/>
              </a:rPr>
              <a:t>Las migraciones de Django no son más que </a:t>
            </a:r>
            <a:r>
              <a:rPr lang="es-ES" b="1" i="1" dirty="0">
                <a:ea typeface="+mn-lt"/>
                <a:cs typeface="+mn-lt"/>
              </a:rPr>
              <a:t>Python Files</a:t>
            </a:r>
            <a:r>
              <a:rPr lang="es-ES" dirty="0">
                <a:ea typeface="+mn-lt"/>
                <a:cs typeface="+mn-lt"/>
              </a:rPr>
              <a:t> . </a:t>
            </a:r>
          </a:p>
          <a:p>
            <a:pPr algn="just"/>
            <a:endParaRPr lang="es-ES" dirty="0">
              <a:ea typeface="+mn-lt"/>
              <a:cs typeface="+mn-lt"/>
            </a:endParaRPr>
          </a:p>
          <a:p>
            <a:pPr algn="just"/>
            <a:r>
              <a:rPr lang="es-ES" dirty="0">
                <a:ea typeface="+mn-lt"/>
                <a:cs typeface="+mn-lt"/>
              </a:rPr>
              <a:t>Contienen el código Python que utiliza Django </a:t>
            </a:r>
            <a:r>
              <a:rPr lang="es-ES" dirty="0" err="1">
                <a:ea typeface="+mn-lt"/>
                <a:cs typeface="+mn-lt"/>
              </a:rPr>
              <a:t>ORM</a:t>
            </a:r>
            <a:r>
              <a:rPr lang="es-ES" dirty="0">
                <a:ea typeface="+mn-lt"/>
                <a:cs typeface="+mn-lt"/>
              </a:rPr>
              <a:t> para crear y modificar tablas y campos en la base de datos.</a:t>
            </a:r>
          </a:p>
          <a:p>
            <a:pPr algn="just"/>
            <a:endParaRPr lang="es-ES" dirty="0">
              <a:ea typeface="+mn-lt"/>
              <a:cs typeface="+mn-lt"/>
            </a:endParaRPr>
          </a:p>
          <a:p>
            <a:pPr algn="just"/>
            <a:r>
              <a:rPr lang="es-ES" dirty="0">
                <a:ea typeface="+mn-lt"/>
                <a:cs typeface="+mn-lt"/>
              </a:rPr>
              <a:t>Las migraciones de Django generan </a:t>
            </a:r>
            <a:r>
              <a:rPr lang="es-ES" b="1" dirty="0">
                <a:ea typeface="+mn-lt"/>
                <a:cs typeface="+mn-lt"/>
              </a:rPr>
              <a:t>automáticamente SQL</a:t>
            </a:r>
            <a:r>
              <a:rPr lang="es-ES" dirty="0">
                <a:ea typeface="+mn-lt"/>
                <a:cs typeface="+mn-lt"/>
              </a:rPr>
              <a:t>. </a:t>
            </a:r>
            <a:r>
              <a:rPr lang="es-ES" u="sng" dirty="0">
                <a:ea typeface="+mn-lt"/>
                <a:cs typeface="+mn-lt"/>
              </a:rPr>
              <a:t>No necesitarán volver a escribir el mismo código.</a:t>
            </a:r>
            <a:r>
              <a:rPr lang="es-ES" dirty="0">
                <a:ea typeface="+mn-lt"/>
                <a:cs typeface="+mn-lt"/>
              </a:rPr>
              <a:t> </a:t>
            </a:r>
          </a:p>
          <a:p>
            <a:pPr algn="just"/>
            <a:endParaRPr lang="es-ES" dirty="0">
              <a:ea typeface="+mn-lt"/>
              <a:cs typeface="+mn-lt"/>
            </a:endParaRPr>
          </a:p>
          <a:p>
            <a:pPr algn="just"/>
            <a:r>
              <a:rPr lang="es-ES" dirty="0">
                <a:ea typeface="+mn-lt"/>
                <a:cs typeface="+mn-lt"/>
              </a:rPr>
              <a:t>Algunos de estos beneficios principales de las migraciones son los siguientes:</a:t>
            </a:r>
            <a:endParaRPr lang="es-ES" dirty="0"/>
          </a:p>
          <a:p>
            <a:pPr marL="285750" indent="-285750" algn="just">
              <a:buFont typeface="Arial"/>
              <a:buChar char="•"/>
            </a:pPr>
            <a:r>
              <a:rPr lang="es-ES" b="1" dirty="0">
                <a:ea typeface="+mn-lt"/>
                <a:cs typeface="+mn-lt"/>
              </a:rPr>
              <a:t>Crear tablas sin SQL</a:t>
            </a:r>
            <a:endParaRPr lang="es-ES" dirty="0">
              <a:ea typeface="+mn-lt"/>
              <a:cs typeface="+mn-lt"/>
            </a:endParaRPr>
          </a:p>
          <a:p>
            <a:pPr marL="285750" indent="-285750" algn="just">
              <a:buFont typeface="Arial"/>
              <a:buChar char="•"/>
            </a:pPr>
            <a:r>
              <a:rPr lang="es-ES" b="1" dirty="0">
                <a:ea typeface="+mn-lt"/>
                <a:cs typeface="+mn-lt"/>
              </a:rPr>
              <a:t>Los modelos y el esquema de base de datos siempre están sincronizados.</a:t>
            </a:r>
            <a:endParaRPr lang="es-ES" dirty="0">
              <a:ea typeface="+mn-lt"/>
              <a:cs typeface="+mn-lt"/>
            </a:endParaRPr>
          </a:p>
          <a:p>
            <a:pPr marL="285750" indent="-285750" algn="just">
              <a:buFont typeface="Arial"/>
              <a:buChar char="•"/>
            </a:pPr>
            <a:r>
              <a:rPr lang="es-ES" b="1" dirty="0">
                <a:ea typeface="+mn-lt"/>
                <a:cs typeface="+mn-lt"/>
              </a:rPr>
              <a:t>Control de versiones más fácil para el esquema de base de datos.</a:t>
            </a:r>
          </a:p>
          <a:p>
            <a:pPr marL="285750" indent="-285750" algn="just">
              <a:buFont typeface="Arial"/>
              <a:buChar char="•"/>
            </a:pPr>
            <a:endParaRPr lang="es-ES" b="1" dirty="0">
              <a:ea typeface="+mn-lt"/>
              <a:cs typeface="+mn-lt"/>
            </a:endParaRPr>
          </a:p>
          <a:p>
            <a:endParaRPr lang="es-ES" dirty="0">
              <a:ea typeface="+mn-lt"/>
              <a:cs typeface="+mn-lt"/>
            </a:endParaRPr>
          </a:p>
        </p:txBody>
      </p:sp>
      <p:pic>
        <p:nvPicPr>
          <p:cNvPr id="8" name="Audio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47578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Marcador de contenido 6">
            <a:extLst>
              <a:ext uri="{FF2B5EF4-FFF2-40B4-BE49-F238E27FC236}">
                <a16:creationId xmlns:a16="http://schemas.microsoft.com/office/drawing/2014/main" id="{C12D86B9-AAD4-494E-A051-23A57B0AEE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0676523"/>
              </p:ext>
            </p:extLst>
          </p:nvPr>
        </p:nvGraphicFramePr>
        <p:xfrm>
          <a:off x="148654" y="1825625"/>
          <a:ext cx="9984698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5" name="Imagen 32" descr="Imagen que contiene alimentos&#10;&#10;Descripción generada con confianza muy alta">
            <a:extLst>
              <a:ext uri="{FF2B5EF4-FFF2-40B4-BE49-F238E27FC236}">
                <a16:creationId xmlns:a16="http://schemas.microsoft.com/office/drawing/2014/main" id="{4DC55319-2E46-432C-A45F-74A6EE78543D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5168" r="8741" b="1"/>
          <a:stretch/>
        </p:blipFill>
        <p:spPr>
          <a:xfrm>
            <a:off x="11527865" y="6195720"/>
            <a:ext cx="666345" cy="655667"/>
          </a:xfrm>
          <a:prstGeom prst="rect">
            <a:avLst/>
          </a:prstGeom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0754AE33-FA13-4C3E-AA4F-26FC6F502859}"/>
              </a:ext>
            </a:extLst>
          </p:cNvPr>
          <p:cNvSpPr txBox="1">
            <a:spLocks/>
          </p:cNvSpPr>
          <p:nvPr/>
        </p:nvSpPr>
        <p:spPr>
          <a:xfrm>
            <a:off x="1049484" y="0"/>
            <a:ext cx="753918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s-MX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sz="4400" b="1" dirty="0">
                <a:solidFill>
                  <a:schemeClr val="accent1"/>
                </a:solidFill>
                <a:latin typeface="Arial Black"/>
                <a:cs typeface="Calibri Light"/>
              </a:rPr>
              <a:t>VENTAJAS DE DJANGO</a:t>
            </a:r>
          </a:p>
        </p:txBody>
      </p:sp>
      <p:pic>
        <p:nvPicPr>
          <p:cNvPr id="6" name="Audio 13">
            <a:hlinkClick r:id="" action="ppaction://media"/>
            <a:extLst>
              <a:ext uri="{FF2B5EF4-FFF2-40B4-BE49-F238E27FC236}">
                <a16:creationId xmlns:a16="http://schemas.microsoft.com/office/drawing/2014/main" id="{A5879A2F-6568-44AD-B210-0EEFAEF2AF7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03196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2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39E4A69D-2A4F-468A-BA17-852BD86958A9}"/>
              </a:ext>
            </a:extLst>
          </p:cNvPr>
          <p:cNvSpPr txBox="1">
            <a:spLocks/>
          </p:cNvSpPr>
          <p:nvPr/>
        </p:nvSpPr>
        <p:spPr>
          <a:xfrm>
            <a:off x="1115903" y="-7495"/>
            <a:ext cx="753918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s-MX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sz="4400" b="1" dirty="0">
                <a:solidFill>
                  <a:schemeClr val="accent1"/>
                </a:solidFill>
                <a:latin typeface="Arial Black"/>
                <a:cs typeface="Calibri Light"/>
              </a:rPr>
              <a:t>VENTAJAS DE DJANGO</a:t>
            </a:r>
          </a:p>
        </p:txBody>
      </p:sp>
      <p:graphicFrame>
        <p:nvGraphicFramePr>
          <p:cNvPr id="9" name="Diagrama 8">
            <a:extLst>
              <a:ext uri="{FF2B5EF4-FFF2-40B4-BE49-F238E27FC236}">
                <a16:creationId xmlns:a16="http://schemas.microsoft.com/office/drawing/2014/main" id="{142957E2-4BCA-4713-90C6-2F60BC62884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15603503"/>
              </p:ext>
            </p:extLst>
          </p:nvPr>
        </p:nvGraphicFramePr>
        <p:xfrm>
          <a:off x="1264863" y="1616835"/>
          <a:ext cx="7390228" cy="47839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20" name="Imagen 32" descr="Imagen que contiene alimentos&#10;&#10;Descripción generada con confianza muy alta">
            <a:extLst>
              <a:ext uri="{FF2B5EF4-FFF2-40B4-BE49-F238E27FC236}">
                <a16:creationId xmlns:a16="http://schemas.microsoft.com/office/drawing/2014/main" id="{4DB77432-FF5B-48DF-8BC7-0C678B4AA15D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5168" r="8741" b="1"/>
          <a:stretch/>
        </p:blipFill>
        <p:spPr>
          <a:xfrm>
            <a:off x="11527865" y="6195720"/>
            <a:ext cx="666345" cy="655667"/>
          </a:xfrm>
          <a:prstGeom prst="rect">
            <a:avLst/>
          </a:prstGeom>
        </p:spPr>
      </p:pic>
      <p:pic>
        <p:nvPicPr>
          <p:cNvPr id="5" name="Audio 9">
            <a:hlinkClick r:id="" action="ppaction://media"/>
            <a:extLst>
              <a:ext uri="{FF2B5EF4-FFF2-40B4-BE49-F238E27FC236}">
                <a16:creationId xmlns:a16="http://schemas.microsoft.com/office/drawing/2014/main" id="{5827FABD-4E7E-448D-B31E-042E8743489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44964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747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CB5D20-AB98-47FB-9882-BE8FA61A0A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9999" y="3058154"/>
            <a:ext cx="4036334" cy="777336"/>
          </a:xfrm>
        </p:spPr>
        <p:txBody>
          <a:bodyPr anchor="t">
            <a:normAutofit/>
          </a:bodyPr>
          <a:lstStyle/>
          <a:p>
            <a:pPr algn="l"/>
            <a:r>
              <a:rPr lang="es-MX" sz="4400" b="1">
                <a:solidFill>
                  <a:schemeClr val="accent1"/>
                </a:solidFill>
                <a:latin typeface="Arial Black"/>
                <a:cs typeface="Calibri Light"/>
              </a:rPr>
              <a:t>GRACIAS!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AE00BB4-C851-4375-BA51-C7659E78EB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8618" y="5447353"/>
            <a:ext cx="4036333" cy="2959029"/>
          </a:xfrm>
        </p:spPr>
        <p:txBody>
          <a:bodyPr anchor="b">
            <a:normAutofit lnSpcReduction="10000"/>
          </a:bodyPr>
          <a:lstStyle/>
          <a:p>
            <a:pPr algn="l"/>
            <a:r>
              <a:rPr lang="es-MX" sz="2000" b="1" dirty="0">
                <a:cs typeface="Calibri"/>
              </a:rPr>
              <a:t>Integrantes:</a:t>
            </a:r>
          </a:p>
          <a:p>
            <a:pPr marL="342900" indent="-342900" algn="l">
              <a:buChar char="•"/>
            </a:pPr>
            <a:r>
              <a:rPr lang="es-MX" sz="2000" dirty="0">
                <a:cs typeface="Calibri"/>
              </a:rPr>
              <a:t>Paúl Campos.</a:t>
            </a:r>
          </a:p>
          <a:p>
            <a:pPr marL="342900" indent="-342900" algn="l">
              <a:buChar char="•"/>
            </a:pPr>
            <a:r>
              <a:rPr lang="es-MX" sz="2000" dirty="0">
                <a:cs typeface="Calibri"/>
              </a:rPr>
              <a:t>Lucy </a:t>
            </a:r>
            <a:r>
              <a:rPr lang="es-MX" sz="2000" dirty="0" err="1">
                <a:cs typeface="Calibri"/>
              </a:rPr>
              <a:t>Caregua</a:t>
            </a:r>
            <a:r>
              <a:rPr lang="es-MX" sz="2000" dirty="0">
                <a:cs typeface="Calibri"/>
              </a:rPr>
              <a:t>.</a:t>
            </a:r>
          </a:p>
          <a:p>
            <a:pPr marL="342900" indent="-342900" algn="l">
              <a:buChar char="•"/>
            </a:pPr>
            <a:r>
              <a:rPr lang="es-MX" sz="2000" dirty="0">
                <a:cs typeface="Calibri"/>
              </a:rPr>
              <a:t>Andrés Macancela.</a:t>
            </a:r>
          </a:p>
          <a:p>
            <a:pPr marL="342900" indent="-342900" algn="l">
              <a:buChar char="•"/>
            </a:pPr>
            <a:r>
              <a:rPr lang="es-MX" sz="2000" dirty="0">
                <a:cs typeface="Calibri"/>
              </a:rPr>
              <a:t>Alberto Roca.</a:t>
            </a:r>
          </a:p>
          <a:p>
            <a:pPr marL="342900" indent="-342900" algn="l">
              <a:buChar char="•"/>
            </a:pPr>
            <a:r>
              <a:rPr lang="es-MX" sz="2000" dirty="0">
                <a:cs typeface="Calibri"/>
              </a:rPr>
              <a:t>Juan C. </a:t>
            </a:r>
            <a:r>
              <a:rPr lang="es-MX" sz="2000" dirty="0" err="1">
                <a:cs typeface="Calibri"/>
              </a:rPr>
              <a:t>Sellán</a:t>
            </a:r>
            <a:r>
              <a:rPr lang="es-MX" sz="2000" dirty="0">
                <a:cs typeface="Calibri"/>
              </a:rPr>
              <a:t>.</a:t>
            </a:r>
            <a:endParaRPr lang="es-MX" dirty="0"/>
          </a:p>
          <a:p>
            <a:pPr marL="342900" indent="-342900" algn="l">
              <a:buChar char="•"/>
            </a:pPr>
            <a:r>
              <a:rPr lang="es-MX" sz="2000" dirty="0">
                <a:cs typeface="Calibri"/>
              </a:rPr>
              <a:t>Danny Torres.</a:t>
            </a:r>
          </a:p>
          <a:p>
            <a:pPr marL="342900" indent="-342900" algn="l">
              <a:buChar char="•"/>
            </a:pPr>
            <a:endParaRPr lang="es-MX" sz="2000" dirty="0">
              <a:cs typeface="Calibri"/>
            </a:endParaRPr>
          </a:p>
          <a:p>
            <a:pPr marL="342900" indent="-342900" algn="l">
              <a:buChar char="•"/>
            </a:pPr>
            <a:endParaRPr lang="es-MX" sz="2000" dirty="0">
              <a:cs typeface="Calibri"/>
            </a:endParaRPr>
          </a:p>
          <a:p>
            <a:pPr algn="l"/>
            <a:endParaRPr lang="es-MX" sz="2000" dirty="0">
              <a:cs typeface="Calibri"/>
            </a:endParaRPr>
          </a:p>
          <a:p>
            <a:pPr algn="l"/>
            <a:endParaRPr lang="es-MX" sz="2000" dirty="0">
              <a:cs typeface="Calibri"/>
            </a:endParaRPr>
          </a:p>
        </p:txBody>
      </p:sp>
      <p:pic>
        <p:nvPicPr>
          <p:cNvPr id="4" name="Imagen 32" descr="Imagen que contiene alimentos&#10;&#10;Descripción generada con confianza muy alta">
            <a:extLst>
              <a:ext uri="{FF2B5EF4-FFF2-40B4-BE49-F238E27FC236}">
                <a16:creationId xmlns:a16="http://schemas.microsoft.com/office/drawing/2014/main" id="{2DC924F6-05AB-4BB5-B220-790ED75CD0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68" r="8741" b="1"/>
          <a:stretch/>
        </p:blipFill>
        <p:spPr>
          <a:xfrm>
            <a:off x="3928232" y="142378"/>
            <a:ext cx="5536001" cy="5304975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852608105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A5B6D761-54F3-4104-A3C5-44F6822A11A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99" r="2" b="2"/>
          <a:stretch/>
        </p:blipFill>
        <p:spPr>
          <a:xfrm>
            <a:off x="4416349" y="1379693"/>
            <a:ext cx="5217822" cy="445148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2E60142-2370-4C56-BA69-0ACEB4843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2325" y="289477"/>
            <a:ext cx="5162705" cy="68488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chemeClr val="accent1"/>
                </a:solidFill>
                <a:latin typeface="Arial Black"/>
                <a:cs typeface="Calibri Light"/>
              </a:rPr>
              <a:t>¿QUE ES DJANGO?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87BB133C-50E0-4738-8483-DEAFA5B0A48B}"/>
              </a:ext>
            </a:extLst>
          </p:cNvPr>
          <p:cNvSpPr/>
          <p:nvPr/>
        </p:nvSpPr>
        <p:spPr>
          <a:xfrm>
            <a:off x="198633" y="2387731"/>
            <a:ext cx="3842928" cy="26079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Basado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PHYTON.</a:t>
            </a:r>
          </a:p>
          <a:p>
            <a:pPr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Le </a:t>
            </a:r>
            <a:r>
              <a:rPr lang="en-US" dirty="0" err="1"/>
              <a:t>permite</a:t>
            </a:r>
            <a:r>
              <a:rPr lang="en-US" dirty="0"/>
              <a:t> </a:t>
            </a:r>
            <a:r>
              <a:rPr lang="en-US" dirty="0" err="1"/>
              <a:t>crear</a:t>
            </a:r>
            <a:r>
              <a:rPr lang="en-US" dirty="0"/>
              <a:t> sitios web y </a:t>
            </a:r>
            <a:r>
              <a:rPr lang="en-US" dirty="0" err="1"/>
              <a:t>aplicaciones</a:t>
            </a:r>
            <a:r>
              <a:rPr lang="en-US" dirty="0"/>
              <a:t> web a </a:t>
            </a:r>
            <a:r>
              <a:rPr lang="en-US" dirty="0" err="1"/>
              <a:t>partir</a:t>
            </a:r>
            <a:r>
              <a:rPr lang="en-US" dirty="0"/>
              <a:t> de una base de </a:t>
            </a:r>
            <a:r>
              <a:rPr lang="en-US" dirty="0" err="1"/>
              <a:t>código</a:t>
            </a:r>
            <a:r>
              <a:rPr lang="en-US" dirty="0"/>
              <a:t> </a:t>
            </a:r>
            <a:r>
              <a:rPr lang="en-US" dirty="0" err="1"/>
              <a:t>existente</a:t>
            </a:r>
            <a:r>
              <a:rPr lang="en-US" dirty="0"/>
              <a:t> y </a:t>
            </a:r>
            <a:r>
              <a:rPr lang="en-US" dirty="0" err="1"/>
              <a:t>componentes</a:t>
            </a:r>
            <a:r>
              <a:rPr lang="en-US" dirty="0"/>
              <a:t> </a:t>
            </a:r>
            <a:r>
              <a:rPr lang="en-US" dirty="0" err="1"/>
              <a:t>listos</a:t>
            </a:r>
            <a:r>
              <a:rPr lang="en-US" dirty="0"/>
              <a:t> para </a:t>
            </a:r>
            <a:r>
              <a:rPr lang="en-US" dirty="0" err="1"/>
              <a:t>usar</a:t>
            </a:r>
            <a:r>
              <a:rPr lang="en-US" dirty="0"/>
              <a:t>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Gratuito</a:t>
            </a:r>
            <a:r>
              <a:rPr lang="en-US" dirty="0"/>
              <a:t> y de </a:t>
            </a:r>
            <a:r>
              <a:rPr lang="en-US" dirty="0" err="1"/>
              <a:t>código</a:t>
            </a:r>
            <a:r>
              <a:rPr lang="en-US" dirty="0"/>
              <a:t> </a:t>
            </a:r>
            <a:r>
              <a:rPr lang="en-US" dirty="0" err="1"/>
              <a:t>abierto</a:t>
            </a:r>
            <a:r>
              <a:rPr lang="en-US" dirty="0"/>
              <a:t>.</a:t>
            </a:r>
          </a:p>
        </p:txBody>
      </p:sp>
      <p:pic>
        <p:nvPicPr>
          <p:cNvPr id="4" name="Imagen 32" descr="Imagen que contiene alimentos&#10;&#10;Descripción generada con confianza muy alta">
            <a:extLst>
              <a:ext uri="{FF2B5EF4-FFF2-40B4-BE49-F238E27FC236}">
                <a16:creationId xmlns:a16="http://schemas.microsoft.com/office/drawing/2014/main" id="{26C804F8-5A70-4B52-A289-721FCFC35B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68" r="8741" b="1"/>
          <a:stretch/>
        </p:blipFill>
        <p:spPr>
          <a:xfrm>
            <a:off x="11515959" y="6195720"/>
            <a:ext cx="666345" cy="655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198670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jango: ¿por qué usar Django?">
            <a:extLst>
              <a:ext uri="{FF2B5EF4-FFF2-40B4-BE49-F238E27FC236}">
                <a16:creationId xmlns:a16="http://schemas.microsoft.com/office/drawing/2014/main" id="{1A929E13-78B2-422A-AC13-9C09954F66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0254" y="1629089"/>
            <a:ext cx="3620021" cy="3620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4F75571-E138-4A74-8B84-B5049BBC79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9267" y="315616"/>
            <a:ext cx="4876955" cy="81292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err="1">
                <a:solidFill>
                  <a:schemeClr val="accent1"/>
                </a:solidFill>
                <a:latin typeface="Arial Black"/>
                <a:cs typeface="Calibri Light"/>
              </a:rPr>
              <a:t>GENERALIDADES</a:t>
            </a:r>
            <a:endParaRPr lang="en-US" dirty="0">
              <a:solidFill>
                <a:schemeClr val="accent1"/>
              </a:solidFill>
              <a:latin typeface="Arial Black"/>
              <a:cs typeface="Calibri Light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29D5BA4-1F78-4F0D-879D-9B5E39ACF9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6627" y="1822076"/>
            <a:ext cx="4977578" cy="3639289"/>
          </a:xfr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marL="360363" indent="-360363" algn="just"/>
            <a:r>
              <a:rPr lang="es-ES" dirty="0">
                <a:solidFill>
                  <a:srgbClr val="000000"/>
                </a:solidFill>
              </a:rPr>
              <a:t>Comunidad fuerte y en constante evolución detrás de él, y debido a que es de código abierto</a:t>
            </a:r>
            <a:endParaRPr lang="es-ES" dirty="0">
              <a:solidFill>
                <a:srgbClr val="000000"/>
              </a:solidFill>
              <a:cs typeface="Calibri"/>
            </a:endParaRPr>
          </a:p>
          <a:p>
            <a:pPr algn="just"/>
            <a:r>
              <a:rPr lang="es-ES" dirty="0">
                <a:solidFill>
                  <a:srgbClr val="000000"/>
                </a:solidFill>
              </a:rPr>
              <a:t>Respaldo de </a:t>
            </a:r>
            <a:r>
              <a:rPr lang="es-ES" dirty="0">
                <a:solidFill>
                  <a:srgbClr val="000000"/>
                </a:solidFill>
                <a:hlinkClick r:id="rId3"/>
              </a:rPr>
              <a:t>Django Software </a:t>
            </a:r>
            <a:r>
              <a:rPr lang="es-ES" dirty="0" err="1">
                <a:solidFill>
                  <a:srgbClr val="000000"/>
                </a:solidFill>
                <a:hlinkClick r:id="rId3"/>
              </a:rPr>
              <a:t>Foundation</a:t>
            </a:r>
            <a:r>
              <a:rPr lang="es-ES" dirty="0">
                <a:solidFill>
                  <a:srgbClr val="000000"/>
                </a:solidFill>
              </a:rPr>
              <a:t> , que proporciona una gobernanza centralizada.</a:t>
            </a:r>
            <a:endParaRPr lang="es-ES" dirty="0">
              <a:solidFill>
                <a:srgbClr val="000000"/>
              </a:solidFill>
              <a:cs typeface="Calibri"/>
            </a:endParaRPr>
          </a:p>
          <a:p>
            <a:pPr algn="just"/>
            <a:r>
              <a:rPr lang="es-ES" dirty="0">
                <a:solidFill>
                  <a:srgbClr val="000000"/>
                </a:solidFill>
              </a:rPr>
              <a:t>Gran cantidad de tutoriales y documentación.</a:t>
            </a:r>
            <a:endParaRPr lang="es-ES" dirty="0">
              <a:solidFill>
                <a:srgbClr val="000000"/>
              </a:solidFill>
              <a:cs typeface="Calibri"/>
            </a:endParaRPr>
          </a:p>
          <a:p>
            <a:pPr algn="just"/>
            <a:r>
              <a:rPr lang="es-ES" dirty="0">
                <a:solidFill>
                  <a:srgbClr val="000000"/>
                </a:solidFill>
              </a:rPr>
              <a:t>Fácil de usar, con una interfaz intuitiva de arrastrar. </a:t>
            </a:r>
            <a:endParaRPr lang="es-ES" dirty="0">
              <a:solidFill>
                <a:srgbClr val="000000"/>
              </a:solidFill>
              <a:cs typeface="Calibri"/>
            </a:endParaRPr>
          </a:p>
          <a:p>
            <a:pPr algn="just"/>
            <a:r>
              <a:rPr lang="es-ES" dirty="0">
                <a:solidFill>
                  <a:srgbClr val="000000"/>
                </a:solidFill>
              </a:rPr>
              <a:t>Características de seguridad de última generación.</a:t>
            </a:r>
            <a:endParaRPr lang="es-MX" dirty="0">
              <a:solidFill>
                <a:srgbClr val="000000"/>
              </a:solidFill>
              <a:cs typeface="Calibri"/>
            </a:endParaRPr>
          </a:p>
        </p:txBody>
      </p:sp>
      <p:pic>
        <p:nvPicPr>
          <p:cNvPr id="4" name="Imagen 32" descr="Imagen que contiene alimentos&#10;&#10;Descripción generada con confianza muy alta">
            <a:extLst>
              <a:ext uri="{FF2B5EF4-FFF2-40B4-BE49-F238E27FC236}">
                <a16:creationId xmlns:a16="http://schemas.microsoft.com/office/drawing/2014/main" id="{F0D8C7AE-FDC6-40DC-A181-E045A611FB4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168" r="8741" b="1"/>
          <a:stretch/>
        </p:blipFill>
        <p:spPr>
          <a:xfrm>
            <a:off x="11527865" y="6195720"/>
            <a:ext cx="666345" cy="655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703382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9EC09BE9-FAF8-415B-BD6A-1BC644C1E09C}"/>
              </a:ext>
            </a:extLst>
          </p:cNvPr>
          <p:cNvSpPr/>
          <p:nvPr/>
        </p:nvSpPr>
        <p:spPr>
          <a:xfrm>
            <a:off x="959370" y="14775"/>
            <a:ext cx="7909703" cy="11049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dirty="0" err="1">
                <a:solidFill>
                  <a:schemeClr val="accent1"/>
                </a:solidFill>
                <a:latin typeface="Arial Black"/>
                <a:ea typeface="+mj-ea"/>
                <a:cs typeface="Calibri Light"/>
              </a:rPr>
              <a:t>CURVA</a:t>
            </a:r>
            <a:r>
              <a:rPr lang="en-US" sz="3600" b="1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600" dirty="0">
                <a:solidFill>
                  <a:schemeClr val="accent1"/>
                </a:solidFill>
                <a:latin typeface="Arial Black"/>
                <a:ea typeface="+mj-ea"/>
                <a:cs typeface="Calibri Light"/>
              </a:rPr>
              <a:t>DE </a:t>
            </a:r>
            <a:r>
              <a:rPr lang="en-US" sz="3600" dirty="0" err="1">
                <a:solidFill>
                  <a:schemeClr val="accent1"/>
                </a:solidFill>
                <a:latin typeface="Arial Black"/>
                <a:ea typeface="+mj-ea"/>
                <a:cs typeface="Calibri Light"/>
              </a:rPr>
              <a:t>APRENDIZAJE</a:t>
            </a:r>
            <a:r>
              <a:rPr lang="en-US" sz="3600" dirty="0">
                <a:solidFill>
                  <a:schemeClr val="accent1"/>
                </a:solidFill>
                <a:latin typeface="Arial Black"/>
                <a:ea typeface="+mj-ea"/>
                <a:cs typeface="Calibri Light"/>
              </a:rPr>
              <a:t> </a:t>
            </a:r>
          </a:p>
        </p:txBody>
      </p:sp>
      <p:pic>
        <p:nvPicPr>
          <p:cNvPr id="2052" name="Picture 4" descr="La curva de aprendizaje de un técnico">
            <a:extLst>
              <a:ext uri="{FF2B5EF4-FFF2-40B4-BE49-F238E27FC236}">
                <a16:creationId xmlns:a16="http://schemas.microsoft.com/office/drawing/2014/main" id="{1465C068-C53B-4AE2-9F31-C1C7FFAD2A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63" r="11973" b="1"/>
          <a:stretch/>
        </p:blipFill>
        <p:spPr bwMode="auto">
          <a:xfrm>
            <a:off x="319102" y="1409074"/>
            <a:ext cx="4162956" cy="393237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4D759FFE-DB69-4182-A179-03BCAC164F15}"/>
              </a:ext>
            </a:extLst>
          </p:cNvPr>
          <p:cNvSpPr/>
          <p:nvPr/>
        </p:nvSpPr>
        <p:spPr>
          <a:xfrm>
            <a:off x="4766872" y="1702159"/>
            <a:ext cx="4847240" cy="36392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000000"/>
                </a:solidFill>
              </a:rPr>
              <a:t>Depende</a:t>
            </a:r>
            <a:r>
              <a:rPr lang="en-US" dirty="0">
                <a:solidFill>
                  <a:srgbClr val="000000"/>
                </a:solidFill>
              </a:rPr>
              <a:t> del </a:t>
            </a:r>
            <a:r>
              <a:rPr lang="en-US" dirty="0" err="1">
                <a:solidFill>
                  <a:srgbClr val="000000"/>
                </a:solidFill>
              </a:rPr>
              <a:t>individuo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pero</a:t>
            </a:r>
            <a:r>
              <a:rPr lang="en-US" dirty="0">
                <a:solidFill>
                  <a:srgbClr val="000000"/>
                </a:solidFill>
              </a:rPr>
              <a:t> se </a:t>
            </a:r>
            <a:r>
              <a:rPr lang="en-US" dirty="0" err="1">
                <a:solidFill>
                  <a:srgbClr val="000000"/>
                </a:solidFill>
              </a:rPr>
              <a:t>podría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decir</a:t>
            </a:r>
            <a:r>
              <a:rPr lang="en-US" dirty="0">
                <a:solidFill>
                  <a:srgbClr val="000000"/>
                </a:solidFill>
              </a:rPr>
              <a:t> que </a:t>
            </a:r>
            <a:r>
              <a:rPr lang="en-US" dirty="0" err="1">
                <a:solidFill>
                  <a:srgbClr val="000000"/>
                </a:solidFill>
              </a:rPr>
              <a:t>tiene</a:t>
            </a:r>
            <a:r>
              <a:rPr lang="en-US" dirty="0">
                <a:solidFill>
                  <a:srgbClr val="000000"/>
                </a:solidFill>
              </a:rPr>
              <a:t> una </a:t>
            </a:r>
            <a:r>
              <a:rPr lang="en-US" dirty="0" err="1">
                <a:solidFill>
                  <a:srgbClr val="000000"/>
                </a:solidFill>
                <a:hlinkClick r:id="rId3"/>
              </a:rPr>
              <a:t>curva</a:t>
            </a:r>
            <a:r>
              <a:rPr lang="en-US" dirty="0">
                <a:solidFill>
                  <a:srgbClr val="000000"/>
                </a:solidFill>
                <a:hlinkClick r:id="rId3"/>
              </a:rPr>
              <a:t> de </a:t>
            </a:r>
            <a:r>
              <a:rPr lang="en-US" b="1" dirty="0">
                <a:solidFill>
                  <a:srgbClr val="000000"/>
                </a:solidFill>
                <a:hlinkClick r:id="rId3"/>
              </a:rPr>
              <a:t>bajo </a:t>
            </a:r>
            <a:r>
              <a:rPr lang="en-US" dirty="0" err="1">
                <a:solidFill>
                  <a:srgbClr val="000000"/>
                </a:solidFill>
                <a:hlinkClick r:id="rId3"/>
              </a:rPr>
              <a:t>aprendizaje</a:t>
            </a:r>
            <a:r>
              <a:rPr lang="en-US" dirty="0">
                <a:solidFill>
                  <a:srgbClr val="000000"/>
                </a:solidFill>
              </a:rPr>
              <a:t>, </a:t>
            </a:r>
            <a:r>
              <a:rPr lang="en-US" dirty="0" err="1">
                <a:solidFill>
                  <a:srgbClr val="000000"/>
                </a:solidFill>
              </a:rPr>
              <a:t>ya</a:t>
            </a:r>
            <a:r>
              <a:rPr lang="en-US" dirty="0">
                <a:solidFill>
                  <a:srgbClr val="000000"/>
                </a:solidFill>
              </a:rPr>
              <a:t> que no le </a:t>
            </a:r>
            <a:r>
              <a:rPr lang="en-US" dirty="0" err="1">
                <a:solidFill>
                  <a:srgbClr val="000000"/>
                </a:solidFill>
              </a:rPr>
              <a:t>tomará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mucho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tiempo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aprender</a:t>
            </a:r>
            <a:r>
              <a:rPr lang="en-US" dirty="0">
                <a:solidFill>
                  <a:srgbClr val="000000"/>
                </a:solidFill>
              </a:rPr>
              <a:t>. </a:t>
            </a:r>
          </a:p>
          <a:p>
            <a:pPr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000000"/>
              </a:solidFill>
            </a:endParaRPr>
          </a:p>
          <a:p>
            <a:pPr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s-MX" dirty="0">
              <a:solidFill>
                <a:srgbClr val="000000"/>
              </a:solidFill>
            </a:endParaRPr>
          </a:p>
          <a:p>
            <a:pPr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Es simple y </a:t>
            </a:r>
            <a:r>
              <a:rPr lang="en-US" dirty="0" err="1">
                <a:solidFill>
                  <a:srgbClr val="000000"/>
                </a:solidFill>
              </a:rPr>
              <a:t>fácil</a:t>
            </a:r>
            <a:r>
              <a:rPr lang="en-US" dirty="0">
                <a:solidFill>
                  <a:srgbClr val="000000"/>
                </a:solidFill>
              </a:rPr>
              <a:t> de </a:t>
            </a:r>
            <a:r>
              <a:rPr lang="en-US" dirty="0" err="1">
                <a:solidFill>
                  <a:srgbClr val="000000"/>
                </a:solidFill>
              </a:rPr>
              <a:t>usar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porque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ofrece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legibilidad</a:t>
            </a:r>
            <a:r>
              <a:rPr lang="en-US" dirty="0">
                <a:solidFill>
                  <a:srgbClr val="000000"/>
                </a:solidFill>
              </a:rPr>
              <a:t> de </a:t>
            </a:r>
            <a:r>
              <a:rPr lang="en-US" dirty="0" err="1">
                <a:solidFill>
                  <a:srgbClr val="000000"/>
                </a:solidFill>
              </a:rPr>
              <a:t>código</a:t>
            </a:r>
            <a:r>
              <a:rPr lang="en-US" dirty="0">
                <a:solidFill>
                  <a:srgbClr val="000000"/>
                </a:solidFill>
              </a:rPr>
              <a:t>.</a:t>
            </a:r>
            <a:endParaRPr lang="es-MX" dirty="0">
              <a:cs typeface="Calibri" panose="020F0502020204030204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000000"/>
              </a:solidFill>
            </a:endParaRPr>
          </a:p>
        </p:txBody>
      </p:sp>
      <p:pic>
        <p:nvPicPr>
          <p:cNvPr id="2" name="Imagen 32" descr="Imagen que contiene alimentos&#10;&#10;Descripción generada con confianza muy alta">
            <a:extLst>
              <a:ext uri="{FF2B5EF4-FFF2-40B4-BE49-F238E27FC236}">
                <a16:creationId xmlns:a16="http://schemas.microsoft.com/office/drawing/2014/main" id="{D7C98156-6253-4829-9AB3-317AAF56346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168" r="8741" b="1"/>
          <a:stretch/>
        </p:blipFill>
        <p:spPr>
          <a:xfrm>
            <a:off x="11527865" y="6195720"/>
            <a:ext cx="666345" cy="655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884373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9C011476-9572-4328-8E78-F6C62212C9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518" y="1237109"/>
            <a:ext cx="5456841" cy="479613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1BEF6F91-4E22-4A83-9B88-B46F55DD1F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20464" y="1286969"/>
            <a:ext cx="5253342" cy="4939006"/>
          </a:xfrm>
          <a:prstGeom prst="rect">
            <a:avLst/>
          </a:prstGeo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A5815018-FFA8-4C50-9EC9-24AD4C072552}"/>
              </a:ext>
            </a:extLst>
          </p:cNvPr>
          <p:cNvSpPr txBox="1">
            <a:spLocks/>
          </p:cNvSpPr>
          <p:nvPr/>
        </p:nvSpPr>
        <p:spPr>
          <a:xfrm>
            <a:off x="2448732" y="-8339"/>
            <a:ext cx="1126790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3600" b="1" dirty="0">
                <a:solidFill>
                  <a:schemeClr val="accent1"/>
                </a:solidFill>
                <a:latin typeface="Arial Black"/>
                <a:cs typeface="Calibri Light"/>
              </a:rPr>
              <a:t>CARACTERÍSTICAS</a:t>
            </a:r>
            <a:endParaRPr lang="es-MX" sz="3600" b="1" dirty="0">
              <a:solidFill>
                <a:schemeClr val="accent1"/>
              </a:solidFill>
              <a:latin typeface="Arial Black"/>
            </a:endParaRP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2EE009B5-38A4-458C-9896-5FDBD1AB1A4A}"/>
              </a:ext>
            </a:extLst>
          </p:cNvPr>
          <p:cNvSpPr txBox="1">
            <a:spLocks/>
          </p:cNvSpPr>
          <p:nvPr/>
        </p:nvSpPr>
        <p:spPr>
          <a:xfrm>
            <a:off x="4589285" y="5132754"/>
            <a:ext cx="121856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2000" b="1" dirty="0">
                <a:solidFill>
                  <a:schemeClr val="accent1"/>
                </a:solidFill>
                <a:latin typeface="Arial Black"/>
                <a:cs typeface="Calibri Light"/>
              </a:rPr>
              <a:t>M-V-C</a:t>
            </a:r>
            <a:endParaRPr lang="es-MX" sz="2000" b="1" dirty="0">
              <a:solidFill>
                <a:schemeClr val="accent1"/>
              </a:solidFill>
              <a:latin typeface="Arial Black"/>
            </a:endParaRP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CF04FE27-8F3F-4455-B6AE-3AAE3E7CC8E5}"/>
              </a:ext>
            </a:extLst>
          </p:cNvPr>
          <p:cNvSpPr txBox="1">
            <a:spLocks/>
          </p:cNvSpPr>
          <p:nvPr/>
        </p:nvSpPr>
        <p:spPr>
          <a:xfrm>
            <a:off x="10142767" y="5132753"/>
            <a:ext cx="121856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2000" b="1" dirty="0">
                <a:solidFill>
                  <a:schemeClr val="accent1"/>
                </a:solidFill>
                <a:latin typeface="Arial Black"/>
                <a:cs typeface="Calibri Light"/>
              </a:rPr>
              <a:t>M-T-V</a:t>
            </a:r>
            <a:endParaRPr lang="es-MX" sz="2000" b="1" dirty="0">
              <a:solidFill>
                <a:schemeClr val="accent1"/>
              </a:solidFill>
              <a:latin typeface="Arial Black"/>
            </a:endParaRPr>
          </a:p>
        </p:txBody>
      </p:sp>
      <p:pic>
        <p:nvPicPr>
          <p:cNvPr id="9" name="Imagen 32" descr="Imagen que contiene alimentos&#10;&#10;Descripción generada con confianza muy alta">
            <a:extLst>
              <a:ext uri="{FF2B5EF4-FFF2-40B4-BE49-F238E27FC236}">
                <a16:creationId xmlns:a16="http://schemas.microsoft.com/office/drawing/2014/main" id="{3F1A079A-C652-4040-BFDF-CBECAC20D70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168" r="8741" b="1"/>
          <a:stretch/>
        </p:blipFill>
        <p:spPr>
          <a:xfrm>
            <a:off x="11527865" y="6195720"/>
            <a:ext cx="666345" cy="655667"/>
          </a:xfrm>
          <a:prstGeom prst="rect">
            <a:avLst/>
          </a:prstGeom>
        </p:spPr>
      </p:pic>
      <p:pic>
        <p:nvPicPr>
          <p:cNvPr id="23" name="Audio 22">
            <a:hlinkClick r:id="" action="ppaction://media"/>
            <a:extLst>
              <a:ext uri="{FF2B5EF4-FFF2-40B4-BE49-F238E27FC236}">
                <a16:creationId xmlns:a16="http://schemas.microsoft.com/office/drawing/2014/main" id="{16A81535-3C0A-42DD-89E6-201C982D371C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2681623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E0560CF-AA5A-4C9D-B9EA-DA80E04B5A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7886" y="2160589"/>
            <a:ext cx="8596668" cy="3880773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None/>
            </a:pPr>
            <a:r>
              <a:rPr lang="es-MX">
                <a:ea typeface="+mn-lt"/>
                <a:cs typeface="+mn-lt"/>
              </a:rPr>
              <a:t>  </a:t>
            </a:r>
            <a:br>
              <a:rPr lang="es-MX">
                <a:ea typeface="+mn-lt"/>
                <a:cs typeface="+mn-lt"/>
              </a:rPr>
            </a:br>
            <a:endParaRPr lang="es-MX">
              <a:ea typeface="+mn-lt"/>
              <a:cs typeface="+mn-lt"/>
            </a:endParaRPr>
          </a:p>
          <a:p>
            <a:pPr marL="0" indent="0">
              <a:buNone/>
            </a:pPr>
            <a:endParaRPr lang="es-MX">
              <a:ea typeface="+mn-lt"/>
              <a:cs typeface="+mn-lt"/>
            </a:endParaRPr>
          </a:p>
          <a:p>
            <a:pPr marL="0" indent="0">
              <a:buNone/>
            </a:pPr>
            <a:endParaRPr lang="es-MX">
              <a:cs typeface="Calibri" panose="020F0502020204030204"/>
            </a:endParaRPr>
          </a:p>
          <a:p>
            <a:pPr marL="0" indent="0">
              <a:buNone/>
            </a:pPr>
            <a:endParaRPr lang="es-MX">
              <a:cs typeface="Calibri" panose="020F0502020204030204"/>
            </a:endParaRPr>
          </a:p>
          <a:p>
            <a:endParaRPr lang="es-MX"/>
          </a:p>
          <a:p>
            <a:endParaRPr lang="es-MX"/>
          </a:p>
          <a:p>
            <a:endParaRPr lang="es-MX">
              <a:cs typeface="Calibri"/>
            </a:endParaRPr>
          </a:p>
        </p:txBody>
      </p:sp>
      <p:pic>
        <p:nvPicPr>
          <p:cNvPr id="14" name="Imagen 32" descr="Imagen que contiene alimentos&#10;&#10;Descripción generada con confianza muy alta">
            <a:extLst>
              <a:ext uri="{FF2B5EF4-FFF2-40B4-BE49-F238E27FC236}">
                <a16:creationId xmlns:a16="http://schemas.microsoft.com/office/drawing/2014/main" id="{94D52D1D-D8FA-44BC-BA14-E3F6CC7CD0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168" r="8741" b="1"/>
          <a:stretch/>
        </p:blipFill>
        <p:spPr>
          <a:xfrm>
            <a:off x="11527865" y="6195720"/>
            <a:ext cx="666345" cy="655667"/>
          </a:xfrm>
          <a:prstGeom prst="rect">
            <a:avLst/>
          </a:prstGeom>
        </p:spPr>
      </p:pic>
      <p:sp>
        <p:nvSpPr>
          <p:cNvPr id="8" name="Título 1">
            <a:extLst>
              <a:ext uri="{FF2B5EF4-FFF2-40B4-BE49-F238E27FC236}">
                <a16:creationId xmlns:a16="http://schemas.microsoft.com/office/drawing/2014/main" id="{1E514D63-91C5-4A71-B7D5-41DA03351519}"/>
              </a:ext>
            </a:extLst>
          </p:cNvPr>
          <p:cNvSpPr txBox="1">
            <a:spLocks/>
          </p:cNvSpPr>
          <p:nvPr/>
        </p:nvSpPr>
        <p:spPr>
          <a:xfrm>
            <a:off x="2386739" y="-8339"/>
            <a:ext cx="11329897" cy="11243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3600" b="1" dirty="0">
                <a:solidFill>
                  <a:schemeClr val="accent1"/>
                </a:solidFill>
                <a:latin typeface="Arial Black"/>
                <a:cs typeface="Calibri Light"/>
              </a:rPr>
              <a:t>CARACTERÍSTICAS</a:t>
            </a:r>
            <a:endParaRPr lang="es-MX" sz="3600" b="1" dirty="0">
              <a:solidFill>
                <a:schemeClr val="accent1"/>
              </a:solidFill>
              <a:latin typeface="Arial Black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C633CA93-AB64-469E-9942-67A541228F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22227" y="1247775"/>
            <a:ext cx="8248650" cy="436245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2B2AFF99-F14F-4F51-918E-E1BD0D840B9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02181" y="3769029"/>
            <a:ext cx="180975" cy="323850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190B6C78-DD52-4DC7-AC8B-E1A3899C10F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02563" y="4092879"/>
            <a:ext cx="191259" cy="270950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0A5CF832-D06B-4D4F-876B-00529BB5338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71276" y="4063645"/>
            <a:ext cx="229087" cy="300183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F6DB5C8B-AEDE-4942-A30A-C5BCF64A3B2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56494" y="4078811"/>
            <a:ext cx="229087" cy="294541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368643D1-82E7-47BF-BA07-959AC659A5C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460953" y="4867421"/>
            <a:ext cx="167895" cy="290000"/>
          </a:xfrm>
          <a:prstGeom prst="rect">
            <a:avLst/>
          </a:prstGeom>
        </p:spPr>
      </p:pic>
      <p:sp>
        <p:nvSpPr>
          <p:cNvPr id="18" name="Rectángulo 17">
            <a:extLst>
              <a:ext uri="{FF2B5EF4-FFF2-40B4-BE49-F238E27FC236}">
                <a16:creationId xmlns:a16="http://schemas.microsoft.com/office/drawing/2014/main" id="{708E9DA2-2C44-4BD0-91DF-E219D8D59E6D}"/>
              </a:ext>
            </a:extLst>
          </p:cNvPr>
          <p:cNvSpPr/>
          <p:nvPr/>
        </p:nvSpPr>
        <p:spPr>
          <a:xfrm>
            <a:off x="8089934" y="1260952"/>
            <a:ext cx="1666875" cy="16155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pic>
        <p:nvPicPr>
          <p:cNvPr id="34" name="Audio 33">
            <a:hlinkClick r:id="" action="ppaction://media"/>
            <a:extLst>
              <a:ext uri="{FF2B5EF4-FFF2-40B4-BE49-F238E27FC236}">
                <a16:creationId xmlns:a16="http://schemas.microsoft.com/office/drawing/2014/main" id="{CAA850DE-EF7B-496A-9CDB-2A719F852AE4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1430000" y="6110068"/>
            <a:ext cx="609600" cy="609600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3A4EFF0E-DE07-48BF-8053-E2A5399DDEE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089934" y="1262523"/>
            <a:ext cx="1666875" cy="162877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7667461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4"/>
                </p:tgtEl>
              </p:cMediaNode>
            </p:audio>
          </p:childTnLst>
        </p:cTn>
      </p:par>
    </p:tnLst>
    <p:bldLst>
      <p:bldP spid="1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B1588AB0-40F7-4466-9243-230EE540A7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756" y="152400"/>
            <a:ext cx="11484880" cy="1164824"/>
          </a:xfrm>
        </p:spPr>
        <p:txBody>
          <a:bodyPr/>
          <a:lstStyle/>
          <a:p>
            <a:r>
              <a:rPr lang="es-MX" b="1" dirty="0">
                <a:solidFill>
                  <a:schemeClr val="accent1"/>
                </a:solidFill>
                <a:latin typeface="Arial Black"/>
                <a:cs typeface="Calibri Light"/>
              </a:rPr>
              <a:t>CARACTERÍSTICAS</a:t>
            </a:r>
            <a:endParaRPr lang="es-MX" b="1" dirty="0">
              <a:solidFill>
                <a:schemeClr val="accent1"/>
              </a:solidFill>
              <a:latin typeface="Arial Black"/>
            </a:endParaRPr>
          </a:p>
        </p:txBody>
      </p:sp>
      <p:pic>
        <p:nvPicPr>
          <p:cNvPr id="8" name="Imagen 8" descr="Imagen que contiene texto, señal&#10;&#10;Descripción generada con confianza muy alta">
            <a:extLst>
              <a:ext uri="{FF2B5EF4-FFF2-40B4-BE49-F238E27FC236}">
                <a16:creationId xmlns:a16="http://schemas.microsoft.com/office/drawing/2014/main" id="{6D1ECC77-E927-48A2-8797-6922AC48DD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7882" y="1059611"/>
            <a:ext cx="5822201" cy="5798389"/>
          </a:xfrm>
          <a:prstGeom prst="rect">
            <a:avLst/>
          </a:prstGeom>
        </p:spPr>
      </p:pic>
      <p:pic>
        <p:nvPicPr>
          <p:cNvPr id="20" name="Audio 19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05455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10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3" descr="Captura de pantalla de un celular&#10;&#10;Descripción generada con confianza alta">
            <a:extLst>
              <a:ext uri="{FF2B5EF4-FFF2-40B4-BE49-F238E27FC236}">
                <a16:creationId xmlns:a16="http://schemas.microsoft.com/office/drawing/2014/main" id="{BDAFA3EA-8CAA-4671-90ED-4C751FCB6E2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1980" r="-1226" b="6939"/>
          <a:stretch/>
        </p:blipFill>
        <p:spPr>
          <a:xfrm>
            <a:off x="303336" y="449041"/>
            <a:ext cx="11077731" cy="6155384"/>
          </a:xfrm>
          <a:prstGeom prst="rect">
            <a:avLst/>
          </a:prstGeom>
        </p:spPr>
      </p:pic>
      <p:pic>
        <p:nvPicPr>
          <p:cNvPr id="2" name="Imagen 32" descr="Imagen que contiene alimentos&#10;&#10;Descripción generada con confianza muy alta">
            <a:extLst>
              <a:ext uri="{FF2B5EF4-FFF2-40B4-BE49-F238E27FC236}">
                <a16:creationId xmlns:a16="http://schemas.microsoft.com/office/drawing/2014/main" id="{3C5D4609-2BCE-49D7-99F6-BDFCC4B55E9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168" r="8741" b="1"/>
          <a:stretch/>
        </p:blipFill>
        <p:spPr>
          <a:xfrm>
            <a:off x="11527865" y="6195720"/>
            <a:ext cx="666345" cy="655667"/>
          </a:xfrm>
          <a:prstGeom prst="rect">
            <a:avLst/>
          </a:prstGeo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EA76498A-D5F3-43D6-9309-9296177959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2161" y="152401"/>
            <a:ext cx="11794475" cy="1164824"/>
          </a:xfrm>
        </p:spPr>
        <p:txBody>
          <a:bodyPr/>
          <a:lstStyle/>
          <a:p>
            <a:r>
              <a:rPr lang="es-MX" b="1" dirty="0">
                <a:solidFill>
                  <a:schemeClr val="accent1"/>
                </a:solidFill>
                <a:latin typeface="Arial Black"/>
                <a:cs typeface="Calibri Light"/>
              </a:rPr>
              <a:t>CARACTERÍSTICAS</a:t>
            </a:r>
            <a:endParaRPr lang="es-MX" b="1" dirty="0">
              <a:solidFill>
                <a:schemeClr val="accent1"/>
              </a:solidFill>
              <a:latin typeface="Arial Black"/>
            </a:endParaRPr>
          </a:p>
        </p:txBody>
      </p:sp>
      <p:pic>
        <p:nvPicPr>
          <p:cNvPr id="14" name="Audio 1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57187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10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E0560CF-AA5A-4C9D-B9EA-DA80E04B5A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buNone/>
            </a:pPr>
            <a:r>
              <a:rPr lang="es-MX">
                <a:ea typeface="+mn-lt"/>
                <a:cs typeface="+mn-lt"/>
              </a:rPr>
              <a:t>  </a:t>
            </a:r>
            <a:br>
              <a:rPr lang="es-MX">
                <a:ea typeface="+mn-lt"/>
                <a:cs typeface="+mn-lt"/>
              </a:rPr>
            </a:br>
            <a:endParaRPr lang="es-MX">
              <a:ea typeface="+mn-lt"/>
              <a:cs typeface="+mn-lt"/>
            </a:endParaRPr>
          </a:p>
          <a:p>
            <a:pPr marL="0" indent="0">
              <a:buNone/>
            </a:pPr>
            <a:endParaRPr lang="es-MX">
              <a:ea typeface="+mn-lt"/>
              <a:cs typeface="+mn-lt"/>
            </a:endParaRPr>
          </a:p>
          <a:p>
            <a:pPr marL="0" indent="0">
              <a:buNone/>
            </a:pPr>
            <a:endParaRPr lang="es-MX">
              <a:cs typeface="Calibri" panose="020F0502020204030204"/>
            </a:endParaRPr>
          </a:p>
          <a:p>
            <a:pPr marL="0" indent="0">
              <a:buNone/>
            </a:pPr>
            <a:endParaRPr lang="es-MX">
              <a:cs typeface="Calibri" panose="020F0502020204030204"/>
            </a:endParaRPr>
          </a:p>
          <a:p>
            <a:endParaRPr lang="es-MX"/>
          </a:p>
          <a:p>
            <a:endParaRPr lang="es-MX"/>
          </a:p>
          <a:p>
            <a:endParaRPr lang="es-MX">
              <a:cs typeface="Calibri"/>
            </a:endParaRP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E3B30ACA-A423-4537-912C-E59B56390774}"/>
              </a:ext>
            </a:extLst>
          </p:cNvPr>
          <p:cNvSpPr txBox="1">
            <a:spLocks/>
          </p:cNvSpPr>
          <p:nvPr/>
        </p:nvSpPr>
        <p:spPr>
          <a:xfrm>
            <a:off x="1675185" y="1252694"/>
            <a:ext cx="6443275" cy="6744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30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 Black"/>
                <a:cs typeface="Calibri Light"/>
              </a:rPr>
              <a:t>Requisitos De Operación</a:t>
            </a:r>
            <a:endParaRPr lang="es-ES" sz="3000" dirty="0">
              <a:solidFill>
                <a:schemeClr val="accent1">
                  <a:lumMod val="60000"/>
                  <a:lumOff val="40000"/>
                </a:schemeClr>
              </a:solidFill>
              <a:cs typeface="Calibri Light"/>
            </a:endParaRPr>
          </a:p>
        </p:txBody>
      </p:sp>
      <p:pic>
        <p:nvPicPr>
          <p:cNvPr id="9" name="Imagen 9" descr="Un conjunto de letras negras en un fondo blanco&#10;&#10;Descripción generada con confianza alta">
            <a:extLst>
              <a:ext uri="{FF2B5EF4-FFF2-40B4-BE49-F238E27FC236}">
                <a16:creationId xmlns:a16="http://schemas.microsoft.com/office/drawing/2014/main" id="{95569B0E-D4A7-4558-8455-50B5156CE4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1534" y="3813484"/>
            <a:ext cx="2297501" cy="639073"/>
          </a:xfrm>
          <a:prstGeom prst="rect">
            <a:avLst/>
          </a:prstGeom>
        </p:spPr>
      </p:pic>
      <p:pic>
        <p:nvPicPr>
          <p:cNvPr id="10" name="Imagen 10" descr="Imagen que contiene dibujo, taza&#10;&#10;Descripción generada con confianza muy alta">
            <a:extLst>
              <a:ext uri="{FF2B5EF4-FFF2-40B4-BE49-F238E27FC236}">
                <a16:creationId xmlns:a16="http://schemas.microsoft.com/office/drawing/2014/main" id="{31153EB2-23EB-4079-A6C6-EC5B2CE5E7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81267" y="2741822"/>
            <a:ext cx="2076450" cy="533400"/>
          </a:xfrm>
          <a:prstGeom prst="rect">
            <a:avLst/>
          </a:prstGeom>
        </p:spPr>
      </p:pic>
      <p:pic>
        <p:nvPicPr>
          <p:cNvPr id="11" name="Imagen 11">
            <a:extLst>
              <a:ext uri="{FF2B5EF4-FFF2-40B4-BE49-F238E27FC236}">
                <a16:creationId xmlns:a16="http://schemas.microsoft.com/office/drawing/2014/main" id="{FE6B8A8A-7AC1-49C2-85BD-4A57A2363C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43140" y="5277112"/>
            <a:ext cx="1123950" cy="409575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24548AED-AA65-4360-B824-F4BC12C9CDD9}"/>
              </a:ext>
            </a:extLst>
          </p:cNvPr>
          <p:cNvSpPr txBox="1"/>
          <p:nvPr/>
        </p:nvSpPr>
        <p:spPr>
          <a:xfrm>
            <a:off x="5381514" y="2811741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>
                <a:ea typeface="+mn-lt"/>
                <a:cs typeface="+mn-lt"/>
              </a:rPr>
              <a:t>2.7 &gt; 3.7.*</a:t>
            </a:r>
            <a:endParaRPr lang="es-ES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431A9EC1-C38F-4EB3-85CC-42A010915DE2}"/>
              </a:ext>
            </a:extLst>
          </p:cNvPr>
          <p:cNvSpPr txBox="1"/>
          <p:nvPr/>
        </p:nvSpPr>
        <p:spPr>
          <a:xfrm>
            <a:off x="5280873" y="5335792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>
                <a:ea typeface="+mn-lt"/>
                <a:cs typeface="+mn-lt"/>
              </a:rPr>
              <a:t>2.7 &gt; 3.7.*</a:t>
            </a:r>
            <a:endParaRPr lang="es-ES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9CD870A4-A590-4355-95AA-89A6318BBD6F}"/>
              </a:ext>
            </a:extLst>
          </p:cNvPr>
          <p:cNvSpPr txBox="1">
            <a:spLocks/>
          </p:cNvSpPr>
          <p:nvPr/>
        </p:nvSpPr>
        <p:spPr>
          <a:xfrm>
            <a:off x="194873" y="-3969"/>
            <a:ext cx="9293902" cy="10382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MX" sz="3600" b="1" dirty="0">
                <a:solidFill>
                  <a:schemeClr val="accent1"/>
                </a:solidFill>
                <a:latin typeface="Arial Black"/>
                <a:cs typeface="Calibri Light"/>
              </a:rPr>
              <a:t>ARQUITECTURA DE DJANGO</a:t>
            </a:r>
            <a:endParaRPr lang="es-ES" sz="3600" dirty="0">
              <a:solidFill>
                <a:schemeClr val="accent1"/>
              </a:solidFill>
              <a:cs typeface="Calibri Light" panose="020F0302020204030204"/>
            </a:endParaRPr>
          </a:p>
        </p:txBody>
      </p:sp>
      <p:pic>
        <p:nvPicPr>
          <p:cNvPr id="48" name="Screen Recording 47">
            <a:hlinkClick r:id="" action="ppaction://media"/>
            <a:extLst>
              <a:ext uri="{FF2B5EF4-FFF2-40B4-BE49-F238E27FC236}">
                <a16:creationId xmlns:a16="http://schemas.microsoft.com/office/drawing/2014/main" id="{C0E9BF37-0774-48F8-936B-02665AC1519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25654" y="6415790"/>
            <a:ext cx="666345" cy="440623"/>
          </a:xfrm>
          <a:prstGeom prst="rect">
            <a:avLst/>
          </a:prstGeom>
        </p:spPr>
      </p:pic>
      <p:pic>
        <p:nvPicPr>
          <p:cNvPr id="5" name="Imagen 32" descr="Imagen que contiene alimentos&#10;&#10;Descripción generada con confianza muy alta">
            <a:extLst>
              <a:ext uri="{FF2B5EF4-FFF2-40B4-BE49-F238E27FC236}">
                <a16:creationId xmlns:a16="http://schemas.microsoft.com/office/drawing/2014/main" id="{4F7D4576-8E40-4756-9E33-DAE4F584063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5168" r="8741" b="1"/>
          <a:stretch/>
        </p:blipFill>
        <p:spPr>
          <a:xfrm>
            <a:off x="11527865" y="6195720"/>
            <a:ext cx="666345" cy="655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46111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041" fill="hold"/>
                                        <p:tgtEl>
                                          <p:spTgt spid="4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4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8"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6|1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6|7.8|4.5|2.7|4|5.4"/>
</p:tagLst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87273E8B1965144A8A60A79C54582B8C" ma:contentTypeVersion="4" ma:contentTypeDescription="Crear nuevo documento." ma:contentTypeScope="" ma:versionID="2dd784c19cf0ece1dc53615d3b570db0">
  <xsd:schema xmlns:xsd="http://www.w3.org/2001/XMLSchema" xmlns:xs="http://www.w3.org/2001/XMLSchema" xmlns:p="http://schemas.microsoft.com/office/2006/metadata/properties" xmlns:ns2="30b0c4ac-1c36-4d7b-a35f-182fee5e9ac9" targetNamespace="http://schemas.microsoft.com/office/2006/metadata/properties" ma:root="true" ma:fieldsID="3917d15dfc87c2de9ffcc0cc73b63295" ns2:_="">
    <xsd:import namespace="30b0c4ac-1c36-4d7b-a35f-182fee5e9ac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0b0c4ac-1c36-4d7b-a35f-182fee5e9ac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55DE686-DDD5-4278-9D4A-F98265FEE95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28D95D7-C53A-4328-9992-017B99967527}">
  <ds:schemaRefs>
    <ds:schemaRef ds:uri="30b0c4ac-1c36-4d7b-a35f-182fee5e9ac9"/>
    <ds:schemaRef ds:uri="http://purl.org/dc/dcmitype/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schemas.microsoft.com/office/infopath/2007/PartnerControl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1E4F1324-1464-4FDA-BDAD-020E25F1905C}">
  <ds:schemaRefs>
    <ds:schemaRef ds:uri="30b0c4ac-1c36-4d7b-a35f-182fee5e9ac9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TM02900688[[fn=Facet]]</Template>
  <TotalTime>0</TotalTime>
  <Words>708</Words>
  <Application>Microsoft Office PowerPoint</Application>
  <PresentationFormat>Widescreen</PresentationFormat>
  <Paragraphs>158</Paragraphs>
  <Slides>18</Slides>
  <Notes>0</Notes>
  <HiddenSlides>0</HiddenSlides>
  <MMClips>13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7" baseType="lpstr">
      <vt:lpstr>Arial</vt:lpstr>
      <vt:lpstr>Arial Black</vt:lpstr>
      <vt:lpstr>Calibri</vt:lpstr>
      <vt:lpstr>Calibri Light</vt:lpstr>
      <vt:lpstr>Trebuchet MS</vt:lpstr>
      <vt:lpstr>Trebuchet MS (Body)</vt:lpstr>
      <vt:lpstr>Wingdings</vt:lpstr>
      <vt:lpstr>Wingdings 3</vt:lpstr>
      <vt:lpstr>Facet</vt:lpstr>
      <vt:lpstr>Django</vt:lpstr>
      <vt:lpstr>¿QUE ES DJANGO?</vt:lpstr>
      <vt:lpstr>GENERALIDADES</vt:lpstr>
      <vt:lpstr>PowerPoint Presentation</vt:lpstr>
      <vt:lpstr>PowerPoint Presentation</vt:lpstr>
      <vt:lpstr>PowerPoint Presentation</vt:lpstr>
      <vt:lpstr>CARACTERÍSTICAS</vt:lpstr>
      <vt:lpstr>CARACTERÍSTICAS</vt:lpstr>
      <vt:lpstr>PowerPoint Presentation</vt:lpstr>
      <vt:lpstr>ARQUITECTURA DE DJANGO</vt:lpstr>
      <vt:lpstr>PowerPoint Presentation</vt:lpstr>
      <vt:lpstr>ARQUITECTURA DE DJANGO</vt:lpstr>
      <vt:lpstr>ARQUITECTURA DE DJANGO</vt:lpstr>
      <vt:lpstr>ARQUITECTURA DE DJANGO</vt:lpstr>
      <vt:lpstr>ARQUITECTURA DE DJANGO</vt:lpstr>
      <vt:lpstr>PowerPoint Presentation</vt:lpstr>
      <vt:lpstr>PowerPoint Presentation</vt:lpstr>
      <vt:lpstr>GRACIAS!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/>
  <cp:lastModifiedBy/>
  <cp:revision>1</cp:revision>
  <dcterms:created xsi:type="dcterms:W3CDTF">2017-05-24T13:18:23Z</dcterms:created>
  <dcterms:modified xsi:type="dcterms:W3CDTF">2020-05-22T13:49:02Z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0x01010087273E8B1965144A8A60A79C54582B8C</vt:lpwstr>
  </property>
</Properties>
</file>